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handoutMasterIdLst>
    <p:handoutMasterId r:id="rId26"/>
  </p:handoutMasterIdLst>
  <p:sldIdLst>
    <p:sldId id="705" r:id="rId3"/>
    <p:sldId id="261" r:id="rId4"/>
    <p:sldId id="736" r:id="rId5"/>
    <p:sldId id="707" r:id="rId6"/>
    <p:sldId id="709" r:id="rId7"/>
    <p:sldId id="737" r:id="rId8"/>
    <p:sldId id="711" r:id="rId9"/>
    <p:sldId id="712" r:id="rId10"/>
    <p:sldId id="738" r:id="rId11"/>
    <p:sldId id="717" r:id="rId12"/>
    <p:sldId id="719" r:id="rId13"/>
    <p:sldId id="720" r:id="rId14"/>
    <p:sldId id="723" r:id="rId15"/>
    <p:sldId id="739" r:id="rId16"/>
    <p:sldId id="729" r:id="rId17"/>
    <p:sldId id="734" r:id="rId18"/>
    <p:sldId id="740" r:id="rId19"/>
    <p:sldId id="730" r:id="rId20"/>
    <p:sldId id="731" r:id="rId21"/>
    <p:sldId id="741" r:id="rId22"/>
    <p:sldId id="727" r:id="rId23"/>
    <p:sldId id="728" r:id="rId25"/>
  </p:sldIdLst>
  <p:sldSz cx="12192000" cy="6858000"/>
  <p:notesSz cx="6858000" cy="9144000"/>
  <p:embeddedFontLst>
    <p:embeddedFont>
      <p:font typeface="微软雅黑" panose="020B0503020204020204" pitchFamily="34" charset="-122"/>
      <p:regular r:id="rId31"/>
    </p:embeddedFont>
    <p:embeddedFont>
      <p:font typeface="思源黑体 CN Normal" panose="020B0400000000000000" charset="-122"/>
      <p:regular r:id="rId32"/>
    </p:embeddedFont>
    <p:embeddedFont>
      <p:font typeface="等线" panose="02010600030101010101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A2D042FE-7545-4043-912C-B4E96376DC61}">
          <p14:sldIdLst>
            <p14:sldId id="705"/>
          </p14:sldIdLst>
        </p14:section>
        <p14:section name="目录页" id="{00F691CB-DF45-4D2F-929F-D636347EE14B}">
          <p14:sldIdLst>
            <p14:sldId id="261"/>
          </p14:sldIdLst>
        </p14:section>
        <p14:section name="01背景介绍" id="{594933E6-5503-4EB3-B0BE-D35C7C1395EE}">
          <p14:sldIdLst>
            <p14:sldId id="736"/>
            <p14:sldId id="707"/>
            <p14:sldId id="709"/>
          </p14:sldIdLst>
        </p14:section>
        <p14:section name="02 实验方法" id="{54F731C5-4003-4CFD-AC49-C25E5085A47A}">
          <p14:sldIdLst>
            <p14:sldId id="737"/>
            <p14:sldId id="711"/>
            <p14:sldId id="712"/>
          </p14:sldIdLst>
        </p14:section>
        <p14:section name="03 结果讨论与分析" id="{FE8C88D9-F2A2-434E-AF00-AF8939CAC43C}">
          <p14:sldIdLst>
            <p14:sldId id="738"/>
            <p14:sldId id="717"/>
            <p14:sldId id="719"/>
            <p14:sldId id="720"/>
            <p14:sldId id="723"/>
          </p14:sldIdLst>
        </p14:section>
        <p14:section name="04 全文总结展望" id="{8122FFF8-C6C1-4AE2-91B9-7D6146207B99}">
          <p14:sldIdLst>
            <p14:sldId id="739"/>
            <p14:sldId id="729"/>
            <p14:sldId id="734"/>
          </p14:sldIdLst>
        </p14:section>
        <p14:section name="05 科研成果" id="{D77C9FAB-8FC8-4340-BB1C-F98F32567368}">
          <p14:sldIdLst>
            <p14:sldId id="740"/>
            <p14:sldId id="730"/>
            <p14:sldId id="731"/>
          </p14:sldIdLst>
        </p14:section>
        <p14:section name="06 致谢" id="{FAADF109-1B9E-4C0A-93D3-23DCDF917C0C}">
          <p14:sldIdLst>
            <p14:sldId id="741"/>
            <p14:sldId id="727"/>
          </p14:sldIdLst>
        </p14:section>
        <p14:section name="结束页" id="{9438DD88-7216-44AD-BED2-933580930AD4}">
          <p14:sldIdLst>
            <p14:sldId id="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ghtan" initials="J_M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2125"/>
    <a:srgbClr val="894C12"/>
    <a:srgbClr val="8B0012"/>
    <a:srgbClr val="D08A75"/>
    <a:srgbClr val="E8C5B3"/>
    <a:srgbClr val="BF737D"/>
    <a:srgbClr val="A63B49"/>
    <a:srgbClr val="C6937A"/>
    <a:srgbClr val="D3987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16" autoAdjust="0"/>
    <p:restoredTop sz="0" autoAdjust="0"/>
  </p:normalViewPr>
  <p:slideViewPr>
    <p:cSldViewPr snapToGrid="0" showGuides="1">
      <p:cViewPr>
        <p:scale>
          <a:sx n="75" d="100"/>
          <a:sy n="75" d="100"/>
        </p:scale>
        <p:origin x="440" y="50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-28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.xml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6" Type="http://schemas.microsoft.com/office/2011/relationships/chartColorStyle" Target="colors1.xml"/><Relationship Id="rId5" Type="http://schemas.microsoft.com/office/2011/relationships/chartStyle" Target="style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5" Type="http://schemas.microsoft.com/office/2011/relationships/chartColorStyle" Target="colors3.xml"/><Relationship Id="rId4" Type="http://schemas.microsoft.com/office/2011/relationships/chartStyle" Target="style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  <c:pt idx="2">
                  <c:v>65</c:v>
                </c:pt>
                <c:pt idx="3">
                  <c:v>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55</c:v>
                </c:pt>
                <c:pt idx="2">
                  <c:v>60</c:v>
                </c:pt>
                <c:pt idx="3">
                  <c:v>44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55</c:v>
                </c:pt>
                <c:pt idx="3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9999592"/>
        <c:axId val="643514984"/>
      </c:barChart>
      <c:catAx>
        <c:axId val="309999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643514984"/>
        <c:crosses val="autoZero"/>
        <c:auto val="1"/>
        <c:lblAlgn val="ctr"/>
        <c:lblOffset val="100"/>
        <c:noMultiLvlLbl val="0"/>
      </c:catAx>
      <c:valAx>
        <c:axId val="643514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309999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8B001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0_);[Red]\(0\)</c:formatCode>
                <c:ptCount val="5"/>
                <c:pt idx="0" c:formatCode="0_);[Red]\(0\)">
                  <c:v>2016</c:v>
                </c:pt>
                <c:pt idx="1" c:formatCode="0_);[Red]\(0\)">
                  <c:v>2017</c:v>
                </c:pt>
                <c:pt idx="2" c:formatCode="0_);[Red]\(0\)">
                  <c:v>2018</c:v>
                </c:pt>
                <c:pt idx="3" c:formatCode="0_);[Red]\(0\)">
                  <c:v>2019</c:v>
                </c:pt>
                <c:pt idx="4" c:formatCode="0_);[Red]\(0\)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E8C5B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0_);[Red]\(0\)</c:formatCode>
                <c:ptCount val="5"/>
                <c:pt idx="0" c:formatCode="0_);[Red]\(0\)">
                  <c:v>2016</c:v>
                </c:pt>
                <c:pt idx="1" c:formatCode="0_);[Red]\(0\)">
                  <c:v>2017</c:v>
                </c:pt>
                <c:pt idx="2" c:formatCode="0_);[Red]\(0\)">
                  <c:v>2018</c:v>
                </c:pt>
                <c:pt idx="3" c:formatCode="0_);[Red]\(0\)">
                  <c:v>2019</c:v>
                </c:pt>
                <c:pt idx="4" c:formatCode="0_);[Red]\(0\)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系列3</c:v>
                </c:pt>
              </c:strCache>
            </c:strRef>
          </c:tx>
          <c:spPr>
            <a:ln w="28575" cap="rnd">
              <a:solidFill>
                <a:srgbClr val="D08A7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0_);[Red]\(0\)</c:formatCode>
                <c:ptCount val="5"/>
                <c:pt idx="0" c:formatCode="0_);[Red]\(0\)">
                  <c:v>2016</c:v>
                </c:pt>
                <c:pt idx="1" c:formatCode="0_);[Red]\(0\)">
                  <c:v>2017</c:v>
                </c:pt>
                <c:pt idx="2" c:formatCode="0_);[Red]\(0\)">
                  <c:v>2018</c:v>
                </c:pt>
                <c:pt idx="3" c:formatCode="0_);[Red]\(0\)">
                  <c:v>2019</c:v>
                </c:pt>
                <c:pt idx="4" c:formatCode="0_);[Red]\(0\)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12</c:v>
                </c:pt>
                <c:pt idx="3">
                  <c:v>15</c:v>
                </c:pt>
                <c:pt idx="4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6785568"/>
        <c:axId val="736786128"/>
      </c:radarChart>
      <c:catAx>
        <c:axId val="736785568"/>
        <c:scaling>
          <c:orientation val="minMax"/>
        </c:scaling>
        <c:delete val="0"/>
        <c:axPos val="b"/>
        <c:numFmt formatCode="0_);[Red]\(0\)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CC33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36786128"/>
        <c:crosses val="autoZero"/>
        <c:auto val="1"/>
        <c:lblAlgn val="ctr"/>
        <c:lblOffset val="100"/>
        <c:noMultiLvlLbl val="0"/>
      </c:catAx>
      <c:valAx>
        <c:axId val="736786128"/>
        <c:scaling>
          <c:orientation val="minMax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36785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4.3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overlap val="56"/>
        <c:axId val="742269568"/>
        <c:axId val="742270128"/>
      </c:barChart>
      <c:scatterChart>
        <c:scatterStyle val="smoothMarker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E8C5B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65000"/>
                </a:schemeClr>
              </a:solidFill>
              <a:ln w="9525">
                <a:solidFill>
                  <a:srgbClr val="E8C5B3"/>
                </a:solidFill>
              </a:ln>
              <a:effectLst/>
            </c:spPr>
          </c:marker>
          <c:dLbls>
            <c:delete val="1"/>
          </c:dLbls>
          <c:xVal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2271248"/>
        <c:axId val="742270688"/>
      </c:scatterChart>
      <c:catAx>
        <c:axId val="74226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ln>
                  <a:solidFill>
                    <a:srgbClr val="CC3300"/>
                  </a:solidFill>
                </a:ln>
                <a:solidFill>
                  <a:srgbClr val="8B0012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42270128"/>
        <c:crosses val="autoZero"/>
        <c:auto val="1"/>
        <c:lblAlgn val="ctr"/>
        <c:lblOffset val="100"/>
        <c:noMultiLvlLbl val="0"/>
      </c:catAx>
      <c:valAx>
        <c:axId val="742270128"/>
        <c:scaling>
          <c:orientation val="minMax"/>
        </c:scaling>
        <c:delete val="0"/>
        <c:axPos val="l"/>
        <c:majorGridlines>
          <c:spPr>
            <a:ln w="254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ln>
                  <a:solidFill>
                    <a:srgbClr val="CC3300"/>
                  </a:solidFill>
                </a:ln>
                <a:solidFill>
                  <a:srgbClr val="8B0012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42269568"/>
        <c:crosses val="autoZero"/>
        <c:crossBetween val="between"/>
      </c:valAx>
      <c:valAx>
        <c:axId val="742271248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ln>
                  <a:solidFill>
                    <a:srgbClr val="CC3300"/>
                  </a:solidFill>
                </a:ln>
                <a:solidFill>
                  <a:srgbClr val="8B0012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42270688"/>
        <c:crosses val="max"/>
        <c:crossBetween val="midCat"/>
        <c:majorUnit val="1"/>
      </c:valAx>
      <c:valAx>
        <c:axId val="742270688"/>
        <c:scaling>
          <c:orientation val="minMax"/>
          <c:max val="5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ln>
                  <a:solidFill>
                    <a:srgbClr val="CC3300"/>
                  </a:solidFill>
                </a:ln>
                <a:solidFill>
                  <a:srgbClr val="8B0012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742271248"/>
        <c:crosses val="max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n>
            <a:solidFill>
              <a:srgbClr val="CC3300"/>
            </a:solidFill>
          </a:ln>
          <a:solidFill>
            <a:srgbClr val="8B0012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8B00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8C5B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8B00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8C5B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8B00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8C5B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284F2-DED6-4A0E-B9A3-5495F51524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AD21A-4FDD-45AF-BD8C-DD0C0F61AD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EF177-BBFA-4E69-BEFD-BA9FED7B0C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ECCF1-99AD-4879-8710-74FEB334081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ECCF1-99AD-4879-8710-74FEB3340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ECCF1-99AD-4879-8710-74FEB33408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5.png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21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6" b="26576"/>
          <a:stretch>
            <a:fillRect/>
          </a:stretch>
        </p:blipFill>
        <p:spPr bwMode="auto">
          <a:xfrm>
            <a:off x="-11300" y="1821846"/>
            <a:ext cx="12240000" cy="32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矩形 49"/>
          <p:cNvSpPr/>
          <p:nvPr/>
        </p:nvSpPr>
        <p:spPr>
          <a:xfrm>
            <a:off x="-5650" y="1830313"/>
            <a:ext cx="12203300" cy="3204352"/>
          </a:xfrm>
          <a:prstGeom prst="rect">
            <a:avLst/>
          </a:prstGeom>
          <a:solidFill>
            <a:srgbClr val="AF2125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2341A"/>
              </a:solidFill>
              <a:cs typeface="+mn-ea"/>
              <a:sym typeface="+mn-lt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551347" y="2449114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20XX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硕士毕业论文答辩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51824" y="296497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题目：西电红简约答辩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95158" y="4008712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答辩人：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889700" y="403955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导师：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505029" y="2694139"/>
            <a:ext cx="1502611" cy="1126436"/>
            <a:chOff x="1528763" y="4763"/>
            <a:chExt cx="9131300" cy="6845300"/>
          </a:xfrm>
          <a:solidFill>
            <a:schemeClr val="bg1"/>
          </a:solidFill>
        </p:grpSpPr>
        <p:sp>
          <p:nvSpPr>
            <p:cNvPr id="56" name="Freeform 5"/>
            <p:cNvSpPr>
              <a:spLocks noEditPoints="1"/>
            </p:cNvSpPr>
            <p:nvPr/>
          </p:nvSpPr>
          <p:spPr bwMode="auto">
            <a:xfrm>
              <a:off x="1528763" y="4763"/>
              <a:ext cx="9131300" cy="3698875"/>
            </a:xfrm>
            <a:custGeom>
              <a:avLst/>
              <a:gdLst>
                <a:gd name="T0" fmla="*/ 2043 w 4155"/>
                <a:gd name="T1" fmla="*/ 6 h 1683"/>
                <a:gd name="T2" fmla="*/ 2097 w 4155"/>
                <a:gd name="T3" fmla="*/ 3 h 1683"/>
                <a:gd name="T4" fmla="*/ 2110 w 4155"/>
                <a:gd name="T5" fmla="*/ 6 h 1683"/>
                <a:gd name="T6" fmla="*/ 4064 w 4155"/>
                <a:gd name="T7" fmla="*/ 553 h 1683"/>
                <a:gd name="T8" fmla="*/ 4154 w 4155"/>
                <a:gd name="T9" fmla="*/ 660 h 1683"/>
                <a:gd name="T10" fmla="*/ 4155 w 4155"/>
                <a:gd name="T11" fmla="*/ 673 h 1683"/>
                <a:gd name="T12" fmla="*/ 4155 w 4155"/>
                <a:gd name="T13" fmla="*/ 932 h 1683"/>
                <a:gd name="T14" fmla="*/ 4082 w 4155"/>
                <a:gd name="T15" fmla="*/ 1045 h 1683"/>
                <a:gd name="T16" fmla="*/ 4070 w 4155"/>
                <a:gd name="T17" fmla="*/ 1050 h 1683"/>
                <a:gd name="T18" fmla="*/ 3791 w 4155"/>
                <a:gd name="T19" fmla="*/ 1143 h 1683"/>
                <a:gd name="T20" fmla="*/ 3636 w 4155"/>
                <a:gd name="T21" fmla="*/ 1071 h 1683"/>
                <a:gd name="T22" fmla="*/ 3701 w 4155"/>
                <a:gd name="T23" fmla="*/ 913 h 1683"/>
                <a:gd name="T24" fmla="*/ 3713 w 4155"/>
                <a:gd name="T25" fmla="*/ 908 h 1683"/>
                <a:gd name="T26" fmla="*/ 3906 w 4155"/>
                <a:gd name="T27" fmla="*/ 843 h 1683"/>
                <a:gd name="T28" fmla="*/ 3906 w 4155"/>
                <a:gd name="T29" fmla="*/ 767 h 1683"/>
                <a:gd name="T30" fmla="*/ 2077 w 4155"/>
                <a:gd name="T31" fmla="*/ 254 h 1683"/>
                <a:gd name="T32" fmla="*/ 248 w 4155"/>
                <a:gd name="T33" fmla="*/ 767 h 1683"/>
                <a:gd name="T34" fmla="*/ 248 w 4155"/>
                <a:gd name="T35" fmla="*/ 842 h 1683"/>
                <a:gd name="T36" fmla="*/ 2077 w 4155"/>
                <a:gd name="T37" fmla="*/ 1427 h 1683"/>
                <a:gd name="T38" fmla="*/ 3424 w 4155"/>
                <a:gd name="T39" fmla="*/ 996 h 1683"/>
                <a:gd name="T40" fmla="*/ 3575 w 4155"/>
                <a:gd name="T41" fmla="*/ 1065 h 1683"/>
                <a:gd name="T42" fmla="*/ 3580 w 4155"/>
                <a:gd name="T43" fmla="*/ 1077 h 1683"/>
                <a:gd name="T44" fmla="*/ 3511 w 4155"/>
                <a:gd name="T45" fmla="*/ 1228 h 1683"/>
                <a:gd name="T46" fmla="*/ 3499 w 4155"/>
                <a:gd name="T47" fmla="*/ 1233 h 1683"/>
                <a:gd name="T48" fmla="*/ 2115 w 4155"/>
                <a:gd name="T49" fmla="*/ 1676 h 1683"/>
                <a:gd name="T50" fmla="*/ 2054 w 4155"/>
                <a:gd name="T51" fmla="*/ 1680 h 1683"/>
                <a:gd name="T52" fmla="*/ 2039 w 4155"/>
                <a:gd name="T53" fmla="*/ 1676 h 1683"/>
                <a:gd name="T54" fmla="*/ 86 w 4155"/>
                <a:gd name="T55" fmla="*/ 1051 h 1683"/>
                <a:gd name="T56" fmla="*/ 0 w 4155"/>
                <a:gd name="T57" fmla="*/ 946 h 1683"/>
                <a:gd name="T58" fmla="*/ 0 w 4155"/>
                <a:gd name="T59" fmla="*/ 932 h 1683"/>
                <a:gd name="T60" fmla="*/ 0 w 4155"/>
                <a:gd name="T61" fmla="*/ 673 h 1683"/>
                <a:gd name="T62" fmla="*/ 78 w 4155"/>
                <a:gd name="T63" fmla="*/ 557 h 1683"/>
                <a:gd name="T64" fmla="*/ 90 w 4155"/>
                <a:gd name="T65" fmla="*/ 553 h 1683"/>
                <a:gd name="T66" fmla="*/ 2043 w 4155"/>
                <a:gd name="T67" fmla="*/ 6 h 1683"/>
                <a:gd name="T68" fmla="*/ 2043 w 4155"/>
                <a:gd name="T69" fmla="*/ 6 h 1683"/>
                <a:gd name="T70" fmla="*/ 2043 w 4155"/>
                <a:gd name="T71" fmla="*/ 6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55" h="1683">
                  <a:moveTo>
                    <a:pt x="2043" y="6"/>
                  </a:moveTo>
                  <a:cubicBezTo>
                    <a:pt x="2061" y="1"/>
                    <a:pt x="2079" y="0"/>
                    <a:pt x="2097" y="3"/>
                  </a:cubicBezTo>
                  <a:cubicBezTo>
                    <a:pt x="2110" y="6"/>
                    <a:pt x="2110" y="6"/>
                    <a:pt x="2110" y="6"/>
                  </a:cubicBezTo>
                  <a:cubicBezTo>
                    <a:pt x="4064" y="553"/>
                    <a:pt x="4064" y="553"/>
                    <a:pt x="4064" y="553"/>
                  </a:cubicBezTo>
                  <a:cubicBezTo>
                    <a:pt x="4113" y="567"/>
                    <a:pt x="4149" y="610"/>
                    <a:pt x="4154" y="660"/>
                  </a:cubicBezTo>
                  <a:cubicBezTo>
                    <a:pt x="4155" y="673"/>
                    <a:pt x="4155" y="673"/>
                    <a:pt x="4155" y="673"/>
                  </a:cubicBezTo>
                  <a:cubicBezTo>
                    <a:pt x="4155" y="932"/>
                    <a:pt x="4155" y="932"/>
                    <a:pt x="4155" y="932"/>
                  </a:cubicBezTo>
                  <a:cubicBezTo>
                    <a:pt x="4155" y="981"/>
                    <a:pt x="4126" y="1025"/>
                    <a:pt x="4082" y="1045"/>
                  </a:cubicBezTo>
                  <a:cubicBezTo>
                    <a:pt x="4070" y="1050"/>
                    <a:pt x="4070" y="1050"/>
                    <a:pt x="4070" y="1050"/>
                  </a:cubicBezTo>
                  <a:cubicBezTo>
                    <a:pt x="3791" y="1143"/>
                    <a:pt x="3791" y="1143"/>
                    <a:pt x="3791" y="1143"/>
                  </a:cubicBezTo>
                  <a:cubicBezTo>
                    <a:pt x="3729" y="1164"/>
                    <a:pt x="3661" y="1133"/>
                    <a:pt x="3636" y="1071"/>
                  </a:cubicBezTo>
                  <a:cubicBezTo>
                    <a:pt x="3612" y="1010"/>
                    <a:pt x="3640" y="940"/>
                    <a:pt x="3701" y="913"/>
                  </a:cubicBezTo>
                  <a:cubicBezTo>
                    <a:pt x="3713" y="908"/>
                    <a:pt x="3713" y="908"/>
                    <a:pt x="3713" y="908"/>
                  </a:cubicBezTo>
                  <a:cubicBezTo>
                    <a:pt x="3906" y="843"/>
                    <a:pt x="3906" y="843"/>
                    <a:pt x="3906" y="843"/>
                  </a:cubicBezTo>
                  <a:cubicBezTo>
                    <a:pt x="3906" y="767"/>
                    <a:pt x="3906" y="767"/>
                    <a:pt x="3906" y="767"/>
                  </a:cubicBezTo>
                  <a:cubicBezTo>
                    <a:pt x="2077" y="254"/>
                    <a:pt x="2077" y="254"/>
                    <a:pt x="2077" y="254"/>
                  </a:cubicBezTo>
                  <a:cubicBezTo>
                    <a:pt x="248" y="767"/>
                    <a:pt x="248" y="767"/>
                    <a:pt x="248" y="767"/>
                  </a:cubicBezTo>
                  <a:cubicBezTo>
                    <a:pt x="248" y="842"/>
                    <a:pt x="248" y="842"/>
                    <a:pt x="248" y="842"/>
                  </a:cubicBezTo>
                  <a:cubicBezTo>
                    <a:pt x="2077" y="1427"/>
                    <a:pt x="2077" y="1427"/>
                    <a:pt x="2077" y="1427"/>
                  </a:cubicBezTo>
                  <a:cubicBezTo>
                    <a:pt x="3424" y="996"/>
                    <a:pt x="3424" y="996"/>
                    <a:pt x="3424" y="996"/>
                  </a:cubicBezTo>
                  <a:cubicBezTo>
                    <a:pt x="3484" y="977"/>
                    <a:pt x="3550" y="1006"/>
                    <a:pt x="3575" y="1065"/>
                  </a:cubicBezTo>
                  <a:cubicBezTo>
                    <a:pt x="3580" y="1077"/>
                    <a:pt x="3580" y="1077"/>
                    <a:pt x="3580" y="1077"/>
                  </a:cubicBezTo>
                  <a:cubicBezTo>
                    <a:pt x="3599" y="1137"/>
                    <a:pt x="3569" y="1203"/>
                    <a:pt x="3511" y="1228"/>
                  </a:cubicBezTo>
                  <a:cubicBezTo>
                    <a:pt x="3499" y="1233"/>
                    <a:pt x="3499" y="1233"/>
                    <a:pt x="3499" y="1233"/>
                  </a:cubicBezTo>
                  <a:cubicBezTo>
                    <a:pt x="2115" y="1676"/>
                    <a:pt x="2115" y="1676"/>
                    <a:pt x="2115" y="1676"/>
                  </a:cubicBezTo>
                  <a:cubicBezTo>
                    <a:pt x="2095" y="1682"/>
                    <a:pt x="2074" y="1683"/>
                    <a:pt x="2054" y="1680"/>
                  </a:cubicBezTo>
                  <a:cubicBezTo>
                    <a:pt x="2039" y="1676"/>
                    <a:pt x="2039" y="1676"/>
                    <a:pt x="2039" y="1676"/>
                  </a:cubicBezTo>
                  <a:cubicBezTo>
                    <a:pt x="86" y="1051"/>
                    <a:pt x="86" y="1051"/>
                    <a:pt x="86" y="1051"/>
                  </a:cubicBezTo>
                  <a:cubicBezTo>
                    <a:pt x="39" y="1036"/>
                    <a:pt x="6" y="994"/>
                    <a:pt x="0" y="946"/>
                  </a:cubicBezTo>
                  <a:cubicBezTo>
                    <a:pt x="0" y="932"/>
                    <a:pt x="0" y="932"/>
                    <a:pt x="0" y="932"/>
                  </a:cubicBezTo>
                  <a:cubicBezTo>
                    <a:pt x="0" y="673"/>
                    <a:pt x="0" y="673"/>
                    <a:pt x="0" y="673"/>
                  </a:cubicBezTo>
                  <a:cubicBezTo>
                    <a:pt x="0" y="621"/>
                    <a:pt x="31" y="576"/>
                    <a:pt x="78" y="557"/>
                  </a:cubicBezTo>
                  <a:cubicBezTo>
                    <a:pt x="90" y="553"/>
                    <a:pt x="90" y="553"/>
                    <a:pt x="90" y="553"/>
                  </a:cubicBezTo>
                  <a:lnTo>
                    <a:pt x="2043" y="6"/>
                  </a:lnTo>
                  <a:close/>
                  <a:moveTo>
                    <a:pt x="2043" y="6"/>
                  </a:moveTo>
                  <a:cubicBezTo>
                    <a:pt x="2043" y="6"/>
                    <a:pt x="2043" y="6"/>
                    <a:pt x="2043" y="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387725" y="2582863"/>
              <a:ext cx="5267325" cy="2978150"/>
            </a:xfrm>
            <a:custGeom>
              <a:avLst/>
              <a:gdLst>
                <a:gd name="T0" fmla="*/ 2273 w 2397"/>
                <a:gd name="T1" fmla="*/ 0 h 1355"/>
                <a:gd name="T2" fmla="*/ 2396 w 2397"/>
                <a:gd name="T3" fmla="*/ 111 h 1355"/>
                <a:gd name="T4" fmla="*/ 2397 w 2397"/>
                <a:gd name="T5" fmla="*/ 124 h 1355"/>
                <a:gd name="T6" fmla="*/ 2397 w 2397"/>
                <a:gd name="T7" fmla="*/ 851 h 1355"/>
                <a:gd name="T8" fmla="*/ 2357 w 2397"/>
                <a:gd name="T9" fmla="*/ 942 h 1355"/>
                <a:gd name="T10" fmla="*/ 1199 w 2397"/>
                <a:gd name="T11" fmla="*/ 1355 h 1355"/>
                <a:gd name="T12" fmla="*/ 40 w 2397"/>
                <a:gd name="T13" fmla="*/ 942 h 1355"/>
                <a:gd name="T14" fmla="*/ 1 w 2397"/>
                <a:gd name="T15" fmla="*/ 866 h 1355"/>
                <a:gd name="T16" fmla="*/ 0 w 2397"/>
                <a:gd name="T17" fmla="*/ 851 h 1355"/>
                <a:gd name="T18" fmla="*/ 0 w 2397"/>
                <a:gd name="T19" fmla="*/ 411 h 1355"/>
                <a:gd name="T20" fmla="*/ 118 w 2397"/>
                <a:gd name="T21" fmla="*/ 286 h 1355"/>
                <a:gd name="T22" fmla="*/ 248 w 2397"/>
                <a:gd name="T23" fmla="*/ 398 h 1355"/>
                <a:gd name="T24" fmla="*/ 248 w 2397"/>
                <a:gd name="T25" fmla="*/ 411 h 1355"/>
                <a:gd name="T26" fmla="*/ 248 w 2397"/>
                <a:gd name="T27" fmla="*/ 795 h 1355"/>
                <a:gd name="T28" fmla="*/ 258 w 2397"/>
                <a:gd name="T29" fmla="*/ 803 h 1355"/>
                <a:gd name="T30" fmla="*/ 1158 w 2397"/>
                <a:gd name="T31" fmla="*/ 1107 h 1355"/>
                <a:gd name="T32" fmla="*/ 1198 w 2397"/>
                <a:gd name="T33" fmla="*/ 1107 h 1355"/>
                <a:gd name="T34" fmla="*/ 2139 w 2397"/>
                <a:gd name="T35" fmla="*/ 803 h 1355"/>
                <a:gd name="T36" fmla="*/ 2149 w 2397"/>
                <a:gd name="T37" fmla="*/ 795 h 1355"/>
                <a:gd name="T38" fmla="*/ 2149 w 2397"/>
                <a:gd name="T39" fmla="*/ 124 h 1355"/>
                <a:gd name="T40" fmla="*/ 2260 w 2397"/>
                <a:gd name="T41" fmla="*/ 1 h 1355"/>
                <a:gd name="T42" fmla="*/ 2273 w 2397"/>
                <a:gd name="T43" fmla="*/ 0 h 1355"/>
                <a:gd name="T44" fmla="*/ 2273 w 2397"/>
                <a:gd name="T45" fmla="*/ 0 h 1355"/>
                <a:gd name="T46" fmla="*/ 2273 w 2397"/>
                <a:gd name="T47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97" h="1355">
                  <a:moveTo>
                    <a:pt x="2273" y="0"/>
                  </a:moveTo>
                  <a:cubicBezTo>
                    <a:pt x="2337" y="0"/>
                    <a:pt x="2390" y="49"/>
                    <a:pt x="2396" y="111"/>
                  </a:cubicBezTo>
                  <a:cubicBezTo>
                    <a:pt x="2397" y="124"/>
                    <a:pt x="2397" y="124"/>
                    <a:pt x="2397" y="124"/>
                  </a:cubicBezTo>
                  <a:cubicBezTo>
                    <a:pt x="2397" y="851"/>
                    <a:pt x="2397" y="851"/>
                    <a:pt x="2397" y="851"/>
                  </a:cubicBezTo>
                  <a:cubicBezTo>
                    <a:pt x="2397" y="885"/>
                    <a:pt x="2383" y="918"/>
                    <a:pt x="2357" y="942"/>
                  </a:cubicBezTo>
                  <a:cubicBezTo>
                    <a:pt x="2079" y="1201"/>
                    <a:pt x="1651" y="1355"/>
                    <a:pt x="1199" y="1355"/>
                  </a:cubicBezTo>
                  <a:cubicBezTo>
                    <a:pt x="746" y="1355"/>
                    <a:pt x="318" y="1201"/>
                    <a:pt x="40" y="942"/>
                  </a:cubicBezTo>
                  <a:cubicBezTo>
                    <a:pt x="18" y="922"/>
                    <a:pt x="4" y="895"/>
                    <a:pt x="1" y="866"/>
                  </a:cubicBezTo>
                  <a:cubicBezTo>
                    <a:pt x="0" y="851"/>
                    <a:pt x="0" y="851"/>
                    <a:pt x="0" y="85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344"/>
                    <a:pt x="51" y="289"/>
                    <a:pt x="118" y="286"/>
                  </a:cubicBezTo>
                  <a:cubicBezTo>
                    <a:pt x="184" y="283"/>
                    <a:pt x="241" y="332"/>
                    <a:pt x="248" y="398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795"/>
                    <a:pt x="248" y="795"/>
                    <a:pt x="248" y="795"/>
                  </a:cubicBezTo>
                  <a:cubicBezTo>
                    <a:pt x="258" y="803"/>
                    <a:pt x="258" y="803"/>
                    <a:pt x="258" y="803"/>
                  </a:cubicBezTo>
                  <a:cubicBezTo>
                    <a:pt x="482" y="986"/>
                    <a:pt x="808" y="1098"/>
                    <a:pt x="1158" y="1107"/>
                  </a:cubicBezTo>
                  <a:cubicBezTo>
                    <a:pt x="1198" y="1107"/>
                    <a:pt x="1198" y="1107"/>
                    <a:pt x="1198" y="1107"/>
                  </a:cubicBezTo>
                  <a:cubicBezTo>
                    <a:pt x="1564" y="1107"/>
                    <a:pt x="1907" y="993"/>
                    <a:pt x="2139" y="803"/>
                  </a:cubicBezTo>
                  <a:cubicBezTo>
                    <a:pt x="2149" y="795"/>
                    <a:pt x="2149" y="795"/>
                    <a:pt x="2149" y="795"/>
                  </a:cubicBezTo>
                  <a:cubicBezTo>
                    <a:pt x="2149" y="124"/>
                    <a:pt x="2149" y="124"/>
                    <a:pt x="2149" y="124"/>
                  </a:cubicBezTo>
                  <a:cubicBezTo>
                    <a:pt x="2149" y="60"/>
                    <a:pt x="2198" y="7"/>
                    <a:pt x="2260" y="1"/>
                  </a:cubicBezTo>
                  <a:lnTo>
                    <a:pt x="2273" y="0"/>
                  </a:lnTo>
                  <a:close/>
                  <a:moveTo>
                    <a:pt x="2273" y="0"/>
                  </a:moveTo>
                  <a:cubicBezTo>
                    <a:pt x="2273" y="0"/>
                    <a:pt x="2273" y="0"/>
                    <a:pt x="2273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5943600" y="989013"/>
              <a:ext cx="3425825" cy="3862388"/>
            </a:xfrm>
            <a:custGeom>
              <a:avLst/>
              <a:gdLst>
                <a:gd name="T0" fmla="*/ 13 w 1559"/>
                <a:gd name="T1" fmla="*/ 101 h 1757"/>
                <a:gd name="T2" fmla="*/ 153 w 1559"/>
                <a:gd name="T3" fmla="*/ 10 h 1757"/>
                <a:gd name="T4" fmla="*/ 165 w 1559"/>
                <a:gd name="T5" fmla="*/ 13 h 1757"/>
                <a:gd name="T6" fmla="*/ 1468 w 1559"/>
                <a:gd name="T7" fmla="*/ 363 h 1757"/>
                <a:gd name="T8" fmla="*/ 1559 w 1559"/>
                <a:gd name="T9" fmla="*/ 470 h 1757"/>
                <a:gd name="T10" fmla="*/ 1559 w 1559"/>
                <a:gd name="T11" fmla="*/ 483 h 1757"/>
                <a:gd name="T12" fmla="*/ 1559 w 1559"/>
                <a:gd name="T13" fmla="*/ 1631 h 1757"/>
                <a:gd name="T14" fmla="*/ 1442 w 1559"/>
                <a:gd name="T15" fmla="*/ 1754 h 1757"/>
                <a:gd name="T16" fmla="*/ 1312 w 1559"/>
                <a:gd name="T17" fmla="*/ 1643 h 1757"/>
                <a:gd name="T18" fmla="*/ 1311 w 1559"/>
                <a:gd name="T19" fmla="*/ 1631 h 1757"/>
                <a:gd name="T20" fmla="*/ 1311 w 1559"/>
                <a:gd name="T21" fmla="*/ 578 h 1757"/>
                <a:gd name="T22" fmla="*/ 101 w 1559"/>
                <a:gd name="T23" fmla="*/ 253 h 1757"/>
                <a:gd name="T24" fmla="*/ 11 w 1559"/>
                <a:gd name="T25" fmla="*/ 113 h 1757"/>
                <a:gd name="T26" fmla="*/ 13 w 1559"/>
                <a:gd name="T27" fmla="*/ 101 h 1757"/>
                <a:gd name="T28" fmla="*/ 13 w 1559"/>
                <a:gd name="T29" fmla="*/ 101 h 1757"/>
                <a:gd name="T30" fmla="*/ 13 w 1559"/>
                <a:gd name="T31" fmla="*/ 101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59" h="1757">
                  <a:moveTo>
                    <a:pt x="13" y="101"/>
                  </a:moveTo>
                  <a:cubicBezTo>
                    <a:pt x="30" y="39"/>
                    <a:pt x="90" y="0"/>
                    <a:pt x="153" y="10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468" y="363"/>
                    <a:pt x="1468" y="363"/>
                    <a:pt x="1468" y="363"/>
                  </a:cubicBezTo>
                  <a:cubicBezTo>
                    <a:pt x="1518" y="376"/>
                    <a:pt x="1554" y="419"/>
                    <a:pt x="1559" y="470"/>
                  </a:cubicBezTo>
                  <a:cubicBezTo>
                    <a:pt x="1559" y="483"/>
                    <a:pt x="1559" y="483"/>
                    <a:pt x="1559" y="483"/>
                  </a:cubicBezTo>
                  <a:cubicBezTo>
                    <a:pt x="1559" y="1631"/>
                    <a:pt x="1559" y="1631"/>
                    <a:pt x="1559" y="1631"/>
                  </a:cubicBezTo>
                  <a:cubicBezTo>
                    <a:pt x="1559" y="1696"/>
                    <a:pt x="1508" y="1751"/>
                    <a:pt x="1442" y="1754"/>
                  </a:cubicBezTo>
                  <a:cubicBezTo>
                    <a:pt x="1376" y="1757"/>
                    <a:pt x="1319" y="1709"/>
                    <a:pt x="1312" y="1643"/>
                  </a:cubicBezTo>
                  <a:cubicBezTo>
                    <a:pt x="1311" y="1631"/>
                    <a:pt x="1311" y="1631"/>
                    <a:pt x="1311" y="1631"/>
                  </a:cubicBezTo>
                  <a:cubicBezTo>
                    <a:pt x="1311" y="578"/>
                    <a:pt x="1311" y="578"/>
                    <a:pt x="1311" y="578"/>
                  </a:cubicBezTo>
                  <a:cubicBezTo>
                    <a:pt x="101" y="253"/>
                    <a:pt x="101" y="253"/>
                    <a:pt x="101" y="253"/>
                  </a:cubicBezTo>
                  <a:cubicBezTo>
                    <a:pt x="39" y="236"/>
                    <a:pt x="0" y="176"/>
                    <a:pt x="11" y="113"/>
                  </a:cubicBezTo>
                  <a:lnTo>
                    <a:pt x="13" y="101"/>
                  </a:lnTo>
                  <a:close/>
                  <a:moveTo>
                    <a:pt x="13" y="101"/>
                  </a:moveTo>
                  <a:cubicBezTo>
                    <a:pt x="13" y="101"/>
                    <a:pt x="13" y="101"/>
                    <a:pt x="13" y="101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8"/>
            <p:cNvSpPr>
              <a:spLocks noEditPoints="1"/>
            </p:cNvSpPr>
            <p:nvPr/>
          </p:nvSpPr>
          <p:spPr bwMode="auto">
            <a:xfrm>
              <a:off x="8364538" y="4445000"/>
              <a:ext cx="1435100" cy="1401763"/>
            </a:xfrm>
            <a:custGeom>
              <a:avLst/>
              <a:gdLst>
                <a:gd name="T0" fmla="*/ 333 w 653"/>
                <a:gd name="T1" fmla="*/ 0 h 638"/>
                <a:gd name="T2" fmla="*/ 57 w 653"/>
                <a:gd name="T3" fmla="*/ 159 h 638"/>
                <a:gd name="T4" fmla="*/ 57 w 653"/>
                <a:gd name="T5" fmla="*/ 479 h 638"/>
                <a:gd name="T6" fmla="*/ 333 w 653"/>
                <a:gd name="T7" fmla="*/ 638 h 638"/>
                <a:gd name="T8" fmla="*/ 653 w 653"/>
                <a:gd name="T9" fmla="*/ 319 h 638"/>
                <a:gd name="T10" fmla="*/ 333 w 653"/>
                <a:gd name="T11" fmla="*/ 0 h 638"/>
                <a:gd name="T12" fmla="*/ 333 w 653"/>
                <a:gd name="T13" fmla="*/ 248 h 638"/>
                <a:gd name="T14" fmla="*/ 395 w 653"/>
                <a:gd name="T15" fmla="*/ 283 h 638"/>
                <a:gd name="T16" fmla="*/ 395 w 653"/>
                <a:gd name="T17" fmla="*/ 355 h 638"/>
                <a:gd name="T18" fmla="*/ 333 w 653"/>
                <a:gd name="T19" fmla="*/ 390 h 638"/>
                <a:gd name="T20" fmla="*/ 262 w 653"/>
                <a:gd name="T21" fmla="*/ 319 h 638"/>
                <a:gd name="T22" fmla="*/ 333 w 653"/>
                <a:gd name="T23" fmla="*/ 248 h 638"/>
                <a:gd name="T24" fmla="*/ 333 w 653"/>
                <a:gd name="T25" fmla="*/ 248 h 638"/>
                <a:gd name="T26" fmla="*/ 333 w 653"/>
                <a:gd name="T27" fmla="*/ 24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3" h="638">
                  <a:moveTo>
                    <a:pt x="333" y="0"/>
                  </a:moveTo>
                  <a:cubicBezTo>
                    <a:pt x="219" y="0"/>
                    <a:pt x="114" y="60"/>
                    <a:pt x="57" y="159"/>
                  </a:cubicBezTo>
                  <a:cubicBezTo>
                    <a:pt x="0" y="258"/>
                    <a:pt x="0" y="380"/>
                    <a:pt x="57" y="479"/>
                  </a:cubicBezTo>
                  <a:cubicBezTo>
                    <a:pt x="114" y="578"/>
                    <a:pt x="219" y="638"/>
                    <a:pt x="333" y="638"/>
                  </a:cubicBezTo>
                  <a:cubicBezTo>
                    <a:pt x="510" y="638"/>
                    <a:pt x="653" y="495"/>
                    <a:pt x="653" y="319"/>
                  </a:cubicBezTo>
                  <a:cubicBezTo>
                    <a:pt x="653" y="143"/>
                    <a:pt x="510" y="0"/>
                    <a:pt x="333" y="0"/>
                  </a:cubicBezTo>
                  <a:close/>
                  <a:moveTo>
                    <a:pt x="333" y="248"/>
                  </a:moveTo>
                  <a:cubicBezTo>
                    <a:pt x="359" y="248"/>
                    <a:pt x="382" y="261"/>
                    <a:pt x="395" y="283"/>
                  </a:cubicBezTo>
                  <a:cubicBezTo>
                    <a:pt x="408" y="305"/>
                    <a:pt x="408" y="333"/>
                    <a:pt x="395" y="355"/>
                  </a:cubicBezTo>
                  <a:cubicBezTo>
                    <a:pt x="382" y="377"/>
                    <a:pt x="359" y="390"/>
                    <a:pt x="333" y="390"/>
                  </a:cubicBezTo>
                  <a:cubicBezTo>
                    <a:pt x="294" y="390"/>
                    <a:pt x="262" y="358"/>
                    <a:pt x="262" y="319"/>
                  </a:cubicBezTo>
                  <a:cubicBezTo>
                    <a:pt x="262" y="280"/>
                    <a:pt x="294" y="248"/>
                    <a:pt x="333" y="248"/>
                  </a:cubicBezTo>
                  <a:close/>
                  <a:moveTo>
                    <a:pt x="333" y="248"/>
                  </a:moveTo>
                  <a:cubicBezTo>
                    <a:pt x="333" y="248"/>
                    <a:pt x="333" y="248"/>
                    <a:pt x="333" y="248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9"/>
            <p:cNvSpPr>
              <a:spLocks noEditPoints="1"/>
            </p:cNvSpPr>
            <p:nvPr/>
          </p:nvSpPr>
          <p:spPr bwMode="auto">
            <a:xfrm>
              <a:off x="8386763" y="5513388"/>
              <a:ext cx="1423988" cy="1336675"/>
            </a:xfrm>
            <a:custGeom>
              <a:avLst/>
              <a:gdLst>
                <a:gd name="T0" fmla="*/ 532 w 648"/>
                <a:gd name="T1" fmla="*/ 0 h 608"/>
                <a:gd name="T2" fmla="*/ 639 w 648"/>
                <a:gd name="T3" fmla="*/ 456 h 608"/>
                <a:gd name="T4" fmla="*/ 620 w 648"/>
                <a:gd name="T5" fmla="*/ 556 h 608"/>
                <a:gd name="T6" fmla="*/ 531 w 648"/>
                <a:gd name="T7" fmla="*/ 608 h 608"/>
                <a:gd name="T8" fmla="*/ 519 w 648"/>
                <a:gd name="T9" fmla="*/ 608 h 608"/>
                <a:gd name="T10" fmla="*/ 128 w 648"/>
                <a:gd name="T11" fmla="*/ 608 h 608"/>
                <a:gd name="T12" fmla="*/ 35 w 648"/>
                <a:gd name="T13" fmla="*/ 566 h 608"/>
                <a:gd name="T14" fmla="*/ 5 w 648"/>
                <a:gd name="T15" fmla="*/ 468 h 608"/>
                <a:gd name="T16" fmla="*/ 7 w 648"/>
                <a:gd name="T17" fmla="*/ 456 h 608"/>
                <a:gd name="T18" fmla="*/ 115 w 648"/>
                <a:gd name="T19" fmla="*/ 0 h 608"/>
                <a:gd name="T20" fmla="*/ 323 w 648"/>
                <a:gd name="T21" fmla="*/ 49 h 608"/>
                <a:gd name="T22" fmla="*/ 532 w 648"/>
                <a:gd name="T23" fmla="*/ 0 h 608"/>
                <a:gd name="T24" fmla="*/ 323 w 648"/>
                <a:gd name="T25" fmla="*/ 196 h 608"/>
                <a:gd name="T26" fmla="*/ 285 w 648"/>
                <a:gd name="T27" fmla="*/ 360 h 608"/>
                <a:gd name="T28" fmla="*/ 362 w 648"/>
                <a:gd name="T29" fmla="*/ 360 h 608"/>
                <a:gd name="T30" fmla="*/ 323 w 648"/>
                <a:gd name="T31" fmla="*/ 196 h 608"/>
                <a:gd name="T32" fmla="*/ 323 w 648"/>
                <a:gd name="T33" fmla="*/ 196 h 608"/>
                <a:gd name="T34" fmla="*/ 323 w 648"/>
                <a:gd name="T35" fmla="*/ 19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608">
                  <a:moveTo>
                    <a:pt x="532" y="0"/>
                  </a:moveTo>
                  <a:cubicBezTo>
                    <a:pt x="639" y="456"/>
                    <a:pt x="639" y="456"/>
                    <a:pt x="639" y="456"/>
                  </a:cubicBezTo>
                  <a:cubicBezTo>
                    <a:pt x="648" y="490"/>
                    <a:pt x="641" y="527"/>
                    <a:pt x="620" y="556"/>
                  </a:cubicBezTo>
                  <a:cubicBezTo>
                    <a:pt x="599" y="585"/>
                    <a:pt x="567" y="604"/>
                    <a:pt x="531" y="608"/>
                  </a:cubicBezTo>
                  <a:cubicBezTo>
                    <a:pt x="519" y="608"/>
                    <a:pt x="519" y="608"/>
                    <a:pt x="519" y="608"/>
                  </a:cubicBezTo>
                  <a:cubicBezTo>
                    <a:pt x="128" y="608"/>
                    <a:pt x="128" y="608"/>
                    <a:pt x="128" y="608"/>
                  </a:cubicBezTo>
                  <a:cubicBezTo>
                    <a:pt x="92" y="608"/>
                    <a:pt x="58" y="593"/>
                    <a:pt x="35" y="566"/>
                  </a:cubicBezTo>
                  <a:cubicBezTo>
                    <a:pt x="11" y="539"/>
                    <a:pt x="0" y="503"/>
                    <a:pt x="5" y="468"/>
                  </a:cubicBezTo>
                  <a:cubicBezTo>
                    <a:pt x="7" y="456"/>
                    <a:pt x="7" y="456"/>
                    <a:pt x="7" y="456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532" y="0"/>
                    <a:pt x="532" y="0"/>
                    <a:pt x="532" y="0"/>
                  </a:cubicBezTo>
                  <a:close/>
                  <a:moveTo>
                    <a:pt x="323" y="196"/>
                  </a:moveTo>
                  <a:cubicBezTo>
                    <a:pt x="285" y="360"/>
                    <a:pt x="285" y="360"/>
                    <a:pt x="285" y="360"/>
                  </a:cubicBezTo>
                  <a:cubicBezTo>
                    <a:pt x="362" y="360"/>
                    <a:pt x="362" y="360"/>
                    <a:pt x="362" y="360"/>
                  </a:cubicBezTo>
                  <a:lnTo>
                    <a:pt x="323" y="196"/>
                  </a:lnTo>
                  <a:close/>
                  <a:moveTo>
                    <a:pt x="323" y="196"/>
                  </a:moveTo>
                  <a:cubicBezTo>
                    <a:pt x="323" y="196"/>
                    <a:pt x="323" y="196"/>
                    <a:pt x="323" y="19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01721" y="6488668"/>
            <a:ext cx="1158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D08A75"/>
                </a:solidFill>
                <a:cs typeface="+mn-ea"/>
                <a:sym typeface="+mn-lt"/>
              </a:rPr>
              <a:t>Lorem ipsum dolor sit amet, consectetuer adipiscing elit. Maecenas porttitor congue massa. Fusce posuere, </a:t>
            </a:r>
            <a:endParaRPr lang="en-US" altLang="zh-CN" sz="1200" dirty="0">
              <a:solidFill>
                <a:srgbClr val="D08A75"/>
              </a:solidFill>
              <a:cs typeface="+mn-ea"/>
              <a:sym typeface="+mn-lt"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97" y="203200"/>
            <a:ext cx="2852339" cy="765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6" b="44906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5034963" y="851375"/>
            <a:ext cx="295605" cy="254832"/>
          </a:xfrm>
          <a:prstGeom prst="triangle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108964" y="1034382"/>
            <a:ext cx="2351448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rgbClr val="8B0012"/>
                </a:solidFill>
                <a:cs typeface="+mn-ea"/>
                <a:sym typeface="+mn-lt"/>
              </a:rPr>
              <a:t>实验数据</a:t>
            </a:r>
            <a:r>
              <a:rPr lang="zh-CN" altLang="en-US" sz="2400" spc="120" dirty="0">
                <a:cs typeface="+mn-ea"/>
                <a:sym typeface="+mn-lt"/>
              </a:rPr>
              <a:t>分析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469" y="1567712"/>
            <a:ext cx="1091737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该部分放自己的实验数据，清晰明了，尽量用图表来表达，可添加少量文字，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汇报时该部分</a:t>
            </a:r>
            <a:r>
              <a:rPr lang="zh-CN" altLang="en-US" spc="120" dirty="0">
                <a:cs typeface="+mn-ea"/>
                <a:sym typeface="+mn-lt"/>
              </a:rPr>
              <a:t>为自己重点分析讲解部分。</a:t>
            </a:r>
            <a:endParaRPr lang="zh-CN" altLang="en-US" spc="120" dirty="0">
              <a:cs typeface="+mn-ea"/>
              <a:sym typeface="+mn-lt"/>
            </a:endParaRPr>
          </a:p>
        </p:txBody>
      </p:sp>
      <p:graphicFrame>
        <p:nvGraphicFramePr>
          <p:cNvPr id="15" name="图表 14"/>
          <p:cNvGraphicFramePr/>
          <p:nvPr/>
        </p:nvGraphicFramePr>
        <p:xfrm>
          <a:off x="2560824" y="1965358"/>
          <a:ext cx="7070352" cy="4713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椭圆 17"/>
          <p:cNvSpPr/>
          <p:nvPr/>
        </p:nvSpPr>
        <p:spPr>
          <a:xfrm>
            <a:off x="1347501" y="3582762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563793" y="2967681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939230" y="5762232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 rot="7148530">
            <a:off x="10431942" y="5843594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 rot="12449523">
            <a:off x="234317" y="5462067"/>
            <a:ext cx="646023" cy="1279470"/>
            <a:chOff x="1437572" y="4183641"/>
            <a:chExt cx="646023" cy="1279470"/>
          </a:xfrm>
        </p:grpSpPr>
        <p:sp>
          <p:nvSpPr>
            <p:cNvPr id="24" name="椭圆 23"/>
            <p:cNvSpPr/>
            <p:nvPr/>
          </p:nvSpPr>
          <p:spPr>
            <a:xfrm>
              <a:off x="1437572" y="4183641"/>
              <a:ext cx="646023" cy="646331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601318" y="5144428"/>
              <a:ext cx="318531" cy="318683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8448989" y="2351068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405888" y="1358157"/>
            <a:ext cx="1072989" cy="1072989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722708" y="1168687"/>
            <a:ext cx="439126" cy="263011"/>
            <a:chOff x="10297605" y="2752496"/>
            <a:chExt cx="1109043" cy="66425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612469" y="1501902"/>
            <a:ext cx="2628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9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10808937" y="978791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75" b="45575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5034963" y="851375"/>
            <a:ext cx="295605" cy="254832"/>
          </a:xfrm>
          <a:prstGeom prst="triangle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122841" y="1016157"/>
            <a:ext cx="2351448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rgbClr val="8B0012"/>
                </a:solidFill>
                <a:cs typeface="+mn-ea"/>
                <a:sym typeface="+mn-lt"/>
              </a:rPr>
              <a:t>实验数据</a:t>
            </a:r>
            <a:r>
              <a:rPr lang="zh-CN" altLang="en-US" sz="2400" spc="120" dirty="0">
                <a:cs typeface="+mn-ea"/>
                <a:sym typeface="+mn-lt"/>
              </a:rPr>
              <a:t>分析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469" y="1567712"/>
            <a:ext cx="1091737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该部分放自己的实验数据，清晰明了，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尽量用图表来表达</a:t>
            </a:r>
            <a:r>
              <a:rPr lang="zh-CN" altLang="en-US" spc="120" dirty="0">
                <a:cs typeface="+mn-ea"/>
                <a:sym typeface="+mn-lt"/>
              </a:rPr>
              <a:t>，可添加少量文字，汇报时该部分为自己重点分析讲解部分。</a:t>
            </a:r>
            <a:endParaRPr lang="zh-CN" altLang="en-US" spc="120" dirty="0">
              <a:cs typeface="+mn-ea"/>
              <a:sym typeface="+mn-lt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2385477" y="2125086"/>
          <a:ext cx="7421046" cy="4947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" name="椭圆 16"/>
          <p:cNvSpPr/>
          <p:nvPr/>
        </p:nvSpPr>
        <p:spPr>
          <a:xfrm>
            <a:off x="114124" y="2365930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14504" y="5040319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rot="7148530">
            <a:off x="1989432" y="3723227"/>
            <a:ext cx="435221" cy="435429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 rot="4574295">
            <a:off x="10345174" y="4583802"/>
            <a:ext cx="646023" cy="1279470"/>
            <a:chOff x="1437572" y="4183641"/>
            <a:chExt cx="646023" cy="1279470"/>
          </a:xfrm>
        </p:grpSpPr>
        <p:sp>
          <p:nvSpPr>
            <p:cNvPr id="22" name="椭圆 21"/>
            <p:cNvSpPr/>
            <p:nvPr/>
          </p:nvSpPr>
          <p:spPr>
            <a:xfrm>
              <a:off x="1437572" y="4183641"/>
              <a:ext cx="646023" cy="646331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601318" y="5144428"/>
              <a:ext cx="318531" cy="318683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8894032" y="2906732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8656130" y="6227869"/>
            <a:ext cx="1072989" cy="1072989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722708" y="1150462"/>
            <a:ext cx="439126" cy="263011"/>
            <a:chOff x="10297605" y="2752496"/>
            <a:chExt cx="1109043" cy="664252"/>
          </a:xfrm>
        </p:grpSpPr>
        <p:sp>
          <p:nvSpPr>
            <p:cNvPr id="27" name="任意多边形: 形状 26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612469" y="1501902"/>
            <a:ext cx="2628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10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2056385" y="1530808"/>
            <a:ext cx="1072989" cy="1072989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5" b="43955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5034963" y="851375"/>
            <a:ext cx="295605" cy="254832"/>
          </a:xfrm>
          <a:prstGeom prst="triangle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171630" y="1004129"/>
            <a:ext cx="2351448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rgbClr val="8B0012"/>
                </a:solidFill>
                <a:cs typeface="+mn-ea"/>
                <a:sym typeface="+mn-lt"/>
              </a:rPr>
              <a:t>实验数据</a:t>
            </a:r>
            <a:r>
              <a:rPr lang="zh-CN" altLang="en-US" sz="2400" spc="120" dirty="0">
                <a:cs typeface="+mn-ea"/>
                <a:sym typeface="+mn-lt"/>
              </a:rPr>
              <a:t>分析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469" y="1567712"/>
            <a:ext cx="1091737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该部分放自己的实验数据，</a:t>
            </a:r>
            <a:r>
              <a:rPr lang="zh-CN" altLang="en-US" spc="120" dirty="0">
                <a:cs typeface="+mn-ea"/>
                <a:sym typeface="+mn-lt"/>
              </a:rPr>
              <a:t>清晰明了，尽量用图表来表达，可添加少量文字，汇报时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该部分为自己重点</a:t>
            </a:r>
            <a:r>
              <a:rPr lang="zh-CN" altLang="en-US" spc="120" dirty="0">
                <a:cs typeface="+mn-ea"/>
                <a:sym typeface="+mn-lt"/>
              </a:rPr>
              <a:t>分析讲解部分。</a:t>
            </a:r>
            <a:endParaRPr lang="zh-CN" altLang="en-US" spc="120" dirty="0">
              <a:cs typeface="+mn-ea"/>
              <a:sym typeface="+mn-lt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1750578" y="2856526"/>
          <a:ext cx="8690844" cy="3539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722708" y="1138434"/>
            <a:ext cx="439126" cy="263011"/>
            <a:chOff x="10297605" y="2752496"/>
            <a:chExt cx="1109043" cy="664252"/>
          </a:xfrm>
        </p:grpSpPr>
        <p:sp>
          <p:nvSpPr>
            <p:cNvPr id="18" name="任意多边形: 形状 17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11278465" y="1795179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-555828" y="5976371"/>
            <a:ext cx="1278536" cy="1279147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 rot="11042843">
            <a:off x="633862" y="4274158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 rot="10528367">
            <a:off x="11262936" y="5013052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 rot="4574295">
            <a:off x="10559077" y="5817028"/>
            <a:ext cx="318531" cy="31868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997478" y="6388670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2469" y="1501902"/>
            <a:ext cx="2628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11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椭圆 65"/>
          <p:cNvSpPr/>
          <p:nvPr/>
        </p:nvSpPr>
        <p:spPr>
          <a:xfrm rot="12565285">
            <a:off x="10967870" y="1631236"/>
            <a:ext cx="740230" cy="740583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>
            <a:off x="2541426" y="749597"/>
            <a:ext cx="1072989" cy="1072989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0" b="44910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矩形 59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5034963" y="851375"/>
            <a:ext cx="295605" cy="254832"/>
          </a:xfrm>
          <a:prstGeom prst="triangle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161834" y="1025630"/>
            <a:ext cx="3426131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rgbClr val="8B0012"/>
                </a:solidFill>
                <a:cs typeface="+mn-ea"/>
                <a:sym typeface="+mn-lt"/>
              </a:rPr>
              <a:t>实验结果</a:t>
            </a:r>
            <a:r>
              <a:rPr lang="zh-CN" altLang="en-US" sz="2400" spc="120" dirty="0">
                <a:cs typeface="+mn-ea"/>
                <a:sym typeface="+mn-lt"/>
              </a:rPr>
              <a:t>讨论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469" y="1567712"/>
            <a:ext cx="1091737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该部分放自己的实验数据，</a:t>
            </a:r>
            <a:r>
              <a:rPr lang="zh-CN" altLang="en-US" spc="120" dirty="0">
                <a:cs typeface="+mn-ea"/>
                <a:sym typeface="+mn-lt"/>
              </a:rPr>
              <a:t>清晰明了，尽量用图表来表达，可添加少量文字，汇报时该部分为自己重点分析讲解部分。</a:t>
            </a:r>
            <a:endParaRPr lang="zh-CN" altLang="en-US" spc="120" dirty="0">
              <a:cs typeface="+mn-ea"/>
              <a:sym typeface="+mn-lt"/>
            </a:endParaRPr>
          </a:p>
        </p:txBody>
      </p:sp>
      <p:graphicFrame>
        <p:nvGraphicFramePr>
          <p:cNvPr id="15" name="Chart Placeholder 17"/>
          <p:cNvGraphicFramePr/>
          <p:nvPr/>
        </p:nvGraphicFramePr>
        <p:xfrm>
          <a:off x="482600" y="2974795"/>
          <a:ext cx="35560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812799" y="3098597"/>
            <a:ext cx="2872611" cy="2872611"/>
            <a:chOff x="721485" y="2462951"/>
            <a:chExt cx="3078226" cy="3078226"/>
          </a:xfrm>
        </p:grpSpPr>
        <p:sp>
          <p:nvSpPr>
            <p:cNvPr id="17" name="Freeform 5"/>
            <p:cNvSpPr/>
            <p:nvPr/>
          </p:nvSpPr>
          <p:spPr bwMode="auto">
            <a:xfrm>
              <a:off x="2260122" y="2462951"/>
              <a:ext cx="905305" cy="1538637"/>
            </a:xfrm>
            <a:custGeom>
              <a:avLst/>
              <a:gdLst>
                <a:gd name="T0" fmla="*/ 0 w 1903"/>
                <a:gd name="T1" fmla="*/ 3236 h 3236"/>
                <a:gd name="T2" fmla="*/ 1903 w 1903"/>
                <a:gd name="T3" fmla="*/ 618 h 3236"/>
                <a:gd name="T4" fmla="*/ 1797 w 1903"/>
                <a:gd name="T5" fmla="*/ 543 h 3236"/>
                <a:gd name="T6" fmla="*/ 1690 w 1903"/>
                <a:gd name="T7" fmla="*/ 476 h 3236"/>
                <a:gd name="T8" fmla="*/ 1580 w 1903"/>
                <a:gd name="T9" fmla="*/ 410 h 3236"/>
                <a:gd name="T10" fmla="*/ 1467 w 1903"/>
                <a:gd name="T11" fmla="*/ 351 h 3236"/>
                <a:gd name="T12" fmla="*/ 1354 w 1903"/>
                <a:gd name="T13" fmla="*/ 295 h 3236"/>
                <a:gd name="T14" fmla="*/ 1237 w 1903"/>
                <a:gd name="T15" fmla="*/ 245 h 3236"/>
                <a:gd name="T16" fmla="*/ 1119 w 1903"/>
                <a:gd name="T17" fmla="*/ 199 h 3236"/>
                <a:gd name="T18" fmla="*/ 1000 w 1903"/>
                <a:gd name="T19" fmla="*/ 157 h 3236"/>
                <a:gd name="T20" fmla="*/ 879 w 1903"/>
                <a:gd name="T21" fmla="*/ 121 h 3236"/>
                <a:gd name="T22" fmla="*/ 756 w 1903"/>
                <a:gd name="T23" fmla="*/ 88 h 3236"/>
                <a:gd name="T24" fmla="*/ 632 w 1903"/>
                <a:gd name="T25" fmla="*/ 61 h 3236"/>
                <a:gd name="T26" fmla="*/ 507 w 1903"/>
                <a:gd name="T27" fmla="*/ 38 h 3236"/>
                <a:gd name="T28" fmla="*/ 382 w 1903"/>
                <a:gd name="T29" fmla="*/ 21 h 3236"/>
                <a:gd name="T30" fmla="*/ 255 w 1903"/>
                <a:gd name="T31" fmla="*/ 9 h 3236"/>
                <a:gd name="T32" fmla="*/ 127 w 1903"/>
                <a:gd name="T33" fmla="*/ 2 h 3236"/>
                <a:gd name="T34" fmla="*/ 0 w 1903"/>
                <a:gd name="T35" fmla="*/ 0 h 3236"/>
                <a:gd name="T36" fmla="*/ 0 w 1903"/>
                <a:gd name="T37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0" y="3236"/>
                  </a:moveTo>
                  <a:lnTo>
                    <a:pt x="1903" y="618"/>
                  </a:lnTo>
                  <a:lnTo>
                    <a:pt x="1797" y="543"/>
                  </a:lnTo>
                  <a:lnTo>
                    <a:pt x="1690" y="476"/>
                  </a:lnTo>
                  <a:lnTo>
                    <a:pt x="1580" y="410"/>
                  </a:lnTo>
                  <a:lnTo>
                    <a:pt x="1467" y="351"/>
                  </a:lnTo>
                  <a:lnTo>
                    <a:pt x="1354" y="295"/>
                  </a:lnTo>
                  <a:lnTo>
                    <a:pt x="1237" y="245"/>
                  </a:lnTo>
                  <a:lnTo>
                    <a:pt x="1119" y="199"/>
                  </a:lnTo>
                  <a:lnTo>
                    <a:pt x="1000" y="157"/>
                  </a:lnTo>
                  <a:lnTo>
                    <a:pt x="879" y="121"/>
                  </a:lnTo>
                  <a:lnTo>
                    <a:pt x="756" y="88"/>
                  </a:lnTo>
                  <a:lnTo>
                    <a:pt x="632" y="61"/>
                  </a:lnTo>
                  <a:lnTo>
                    <a:pt x="507" y="38"/>
                  </a:lnTo>
                  <a:lnTo>
                    <a:pt x="382" y="21"/>
                  </a:lnTo>
                  <a:lnTo>
                    <a:pt x="255" y="9"/>
                  </a:lnTo>
                  <a:lnTo>
                    <a:pt x="127" y="2"/>
                  </a:lnTo>
                  <a:lnTo>
                    <a:pt x="0" y="0"/>
                  </a:lnTo>
                  <a:lnTo>
                    <a:pt x="0" y="3236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2260122" y="2756795"/>
              <a:ext cx="1463513" cy="1244794"/>
            </a:xfrm>
            <a:custGeom>
              <a:avLst/>
              <a:gdLst>
                <a:gd name="T0" fmla="*/ 0 w 3078"/>
                <a:gd name="T1" fmla="*/ 2618 h 2618"/>
                <a:gd name="T2" fmla="*/ 3078 w 3078"/>
                <a:gd name="T3" fmla="*/ 1618 h 2618"/>
                <a:gd name="T4" fmla="*/ 3038 w 3078"/>
                <a:gd name="T5" fmla="*/ 1497 h 2618"/>
                <a:gd name="T6" fmla="*/ 2990 w 3078"/>
                <a:gd name="T7" fmla="*/ 1378 h 2618"/>
                <a:gd name="T8" fmla="*/ 2940 w 3078"/>
                <a:gd name="T9" fmla="*/ 1261 h 2618"/>
                <a:gd name="T10" fmla="*/ 2884 w 3078"/>
                <a:gd name="T11" fmla="*/ 1148 h 2618"/>
                <a:gd name="T12" fmla="*/ 2824 w 3078"/>
                <a:gd name="T13" fmla="*/ 1034 h 2618"/>
                <a:gd name="T14" fmla="*/ 2759 w 3078"/>
                <a:gd name="T15" fmla="*/ 925 h 2618"/>
                <a:gd name="T16" fmla="*/ 2692 w 3078"/>
                <a:gd name="T17" fmla="*/ 819 h 2618"/>
                <a:gd name="T18" fmla="*/ 2619 w 3078"/>
                <a:gd name="T19" fmla="*/ 716 h 2618"/>
                <a:gd name="T20" fmla="*/ 2542 w 3078"/>
                <a:gd name="T21" fmla="*/ 614 h 2618"/>
                <a:gd name="T22" fmla="*/ 2462 w 3078"/>
                <a:gd name="T23" fmla="*/ 516 h 2618"/>
                <a:gd name="T24" fmla="*/ 2377 w 3078"/>
                <a:gd name="T25" fmla="*/ 422 h 2618"/>
                <a:gd name="T26" fmla="*/ 2291 w 3078"/>
                <a:gd name="T27" fmla="*/ 330 h 2618"/>
                <a:gd name="T28" fmla="*/ 2198 w 3078"/>
                <a:gd name="T29" fmla="*/ 242 h 2618"/>
                <a:gd name="T30" fmla="*/ 2102 w 3078"/>
                <a:gd name="T31" fmla="*/ 157 h 2618"/>
                <a:gd name="T32" fmla="*/ 2005 w 3078"/>
                <a:gd name="T33" fmla="*/ 76 h 2618"/>
                <a:gd name="T34" fmla="*/ 1903 w 3078"/>
                <a:gd name="T35" fmla="*/ 0 h 2618"/>
                <a:gd name="T36" fmla="*/ 0 w 3078"/>
                <a:gd name="T37" fmla="*/ 2618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8" h="2618">
                  <a:moveTo>
                    <a:pt x="0" y="2618"/>
                  </a:moveTo>
                  <a:lnTo>
                    <a:pt x="3078" y="1618"/>
                  </a:lnTo>
                  <a:lnTo>
                    <a:pt x="3038" y="1497"/>
                  </a:lnTo>
                  <a:lnTo>
                    <a:pt x="2990" y="1378"/>
                  </a:lnTo>
                  <a:lnTo>
                    <a:pt x="2940" y="1261"/>
                  </a:lnTo>
                  <a:lnTo>
                    <a:pt x="2884" y="1148"/>
                  </a:lnTo>
                  <a:lnTo>
                    <a:pt x="2824" y="1034"/>
                  </a:lnTo>
                  <a:lnTo>
                    <a:pt x="2759" y="925"/>
                  </a:lnTo>
                  <a:lnTo>
                    <a:pt x="2692" y="819"/>
                  </a:lnTo>
                  <a:lnTo>
                    <a:pt x="2619" y="716"/>
                  </a:lnTo>
                  <a:lnTo>
                    <a:pt x="2542" y="614"/>
                  </a:lnTo>
                  <a:lnTo>
                    <a:pt x="2462" y="516"/>
                  </a:lnTo>
                  <a:lnTo>
                    <a:pt x="2377" y="422"/>
                  </a:lnTo>
                  <a:lnTo>
                    <a:pt x="2291" y="330"/>
                  </a:lnTo>
                  <a:lnTo>
                    <a:pt x="2198" y="242"/>
                  </a:lnTo>
                  <a:lnTo>
                    <a:pt x="2102" y="157"/>
                  </a:lnTo>
                  <a:lnTo>
                    <a:pt x="2005" y="76"/>
                  </a:lnTo>
                  <a:lnTo>
                    <a:pt x="1903" y="0"/>
                  </a:lnTo>
                  <a:lnTo>
                    <a:pt x="0" y="2618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2260122" y="3526113"/>
              <a:ext cx="1539589" cy="951901"/>
            </a:xfrm>
            <a:custGeom>
              <a:avLst/>
              <a:gdLst>
                <a:gd name="T0" fmla="*/ 0 w 3237"/>
                <a:gd name="T1" fmla="*/ 1000 h 2000"/>
                <a:gd name="T2" fmla="*/ 3078 w 3237"/>
                <a:gd name="T3" fmla="*/ 2000 h 2000"/>
                <a:gd name="T4" fmla="*/ 3116 w 3237"/>
                <a:gd name="T5" fmla="*/ 1877 h 2000"/>
                <a:gd name="T6" fmla="*/ 3149 w 3237"/>
                <a:gd name="T7" fmla="*/ 1754 h 2000"/>
                <a:gd name="T8" fmla="*/ 3176 w 3237"/>
                <a:gd name="T9" fmla="*/ 1630 h 2000"/>
                <a:gd name="T10" fmla="*/ 3197 w 3237"/>
                <a:gd name="T11" fmla="*/ 1505 h 2000"/>
                <a:gd name="T12" fmla="*/ 3214 w 3237"/>
                <a:gd name="T13" fmla="*/ 1378 h 2000"/>
                <a:gd name="T14" fmla="*/ 3228 w 3237"/>
                <a:gd name="T15" fmla="*/ 1253 h 2000"/>
                <a:gd name="T16" fmla="*/ 3235 w 3237"/>
                <a:gd name="T17" fmla="*/ 1127 h 2000"/>
                <a:gd name="T18" fmla="*/ 3237 w 3237"/>
                <a:gd name="T19" fmla="*/ 1000 h 2000"/>
                <a:gd name="T20" fmla="*/ 3235 w 3237"/>
                <a:gd name="T21" fmla="*/ 873 h 2000"/>
                <a:gd name="T22" fmla="*/ 3228 w 3237"/>
                <a:gd name="T23" fmla="*/ 747 h 2000"/>
                <a:gd name="T24" fmla="*/ 3214 w 3237"/>
                <a:gd name="T25" fmla="*/ 620 h 2000"/>
                <a:gd name="T26" fmla="*/ 3197 w 3237"/>
                <a:gd name="T27" fmla="*/ 495 h 2000"/>
                <a:gd name="T28" fmla="*/ 3176 w 3237"/>
                <a:gd name="T29" fmla="*/ 370 h 2000"/>
                <a:gd name="T30" fmla="*/ 3149 w 3237"/>
                <a:gd name="T31" fmla="*/ 246 h 2000"/>
                <a:gd name="T32" fmla="*/ 3116 w 3237"/>
                <a:gd name="T33" fmla="*/ 121 h 2000"/>
                <a:gd name="T34" fmla="*/ 3078 w 3237"/>
                <a:gd name="T35" fmla="*/ 0 h 2000"/>
                <a:gd name="T36" fmla="*/ 0 w 3237"/>
                <a:gd name="T37" fmla="*/ 100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7" h="2000">
                  <a:moveTo>
                    <a:pt x="0" y="1000"/>
                  </a:moveTo>
                  <a:lnTo>
                    <a:pt x="3078" y="2000"/>
                  </a:lnTo>
                  <a:lnTo>
                    <a:pt x="3116" y="1877"/>
                  </a:lnTo>
                  <a:lnTo>
                    <a:pt x="3149" y="1754"/>
                  </a:lnTo>
                  <a:lnTo>
                    <a:pt x="3176" y="1630"/>
                  </a:lnTo>
                  <a:lnTo>
                    <a:pt x="3197" y="1505"/>
                  </a:lnTo>
                  <a:lnTo>
                    <a:pt x="3214" y="1378"/>
                  </a:lnTo>
                  <a:lnTo>
                    <a:pt x="3228" y="1253"/>
                  </a:lnTo>
                  <a:lnTo>
                    <a:pt x="3235" y="1127"/>
                  </a:lnTo>
                  <a:lnTo>
                    <a:pt x="3237" y="1000"/>
                  </a:lnTo>
                  <a:lnTo>
                    <a:pt x="3235" y="873"/>
                  </a:lnTo>
                  <a:lnTo>
                    <a:pt x="3228" y="747"/>
                  </a:lnTo>
                  <a:lnTo>
                    <a:pt x="3214" y="620"/>
                  </a:lnTo>
                  <a:lnTo>
                    <a:pt x="3197" y="495"/>
                  </a:lnTo>
                  <a:lnTo>
                    <a:pt x="3176" y="370"/>
                  </a:lnTo>
                  <a:lnTo>
                    <a:pt x="3149" y="246"/>
                  </a:lnTo>
                  <a:lnTo>
                    <a:pt x="3116" y="121"/>
                  </a:lnTo>
                  <a:lnTo>
                    <a:pt x="3078" y="0"/>
                  </a:lnTo>
                  <a:lnTo>
                    <a:pt x="0" y="100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2260122" y="4001588"/>
              <a:ext cx="1463513" cy="1245744"/>
            </a:xfrm>
            <a:custGeom>
              <a:avLst/>
              <a:gdLst>
                <a:gd name="T0" fmla="*/ 0 w 3078"/>
                <a:gd name="T1" fmla="*/ 0 h 2618"/>
                <a:gd name="T2" fmla="*/ 1903 w 3078"/>
                <a:gd name="T3" fmla="*/ 2618 h 2618"/>
                <a:gd name="T4" fmla="*/ 2005 w 3078"/>
                <a:gd name="T5" fmla="*/ 2541 h 2618"/>
                <a:gd name="T6" fmla="*/ 2102 w 3078"/>
                <a:gd name="T7" fmla="*/ 2459 h 2618"/>
                <a:gd name="T8" fmla="*/ 2198 w 3078"/>
                <a:gd name="T9" fmla="*/ 2374 h 2618"/>
                <a:gd name="T10" fmla="*/ 2291 w 3078"/>
                <a:gd name="T11" fmla="*/ 2288 h 2618"/>
                <a:gd name="T12" fmla="*/ 2377 w 3078"/>
                <a:gd name="T13" fmla="*/ 2196 h 2618"/>
                <a:gd name="T14" fmla="*/ 2462 w 3078"/>
                <a:gd name="T15" fmla="*/ 2100 h 2618"/>
                <a:gd name="T16" fmla="*/ 2542 w 3078"/>
                <a:gd name="T17" fmla="*/ 2002 h 2618"/>
                <a:gd name="T18" fmla="*/ 2619 w 3078"/>
                <a:gd name="T19" fmla="*/ 1902 h 2618"/>
                <a:gd name="T20" fmla="*/ 2692 w 3078"/>
                <a:gd name="T21" fmla="*/ 1799 h 2618"/>
                <a:gd name="T22" fmla="*/ 2759 w 3078"/>
                <a:gd name="T23" fmla="*/ 1691 h 2618"/>
                <a:gd name="T24" fmla="*/ 2824 w 3078"/>
                <a:gd name="T25" fmla="*/ 1582 h 2618"/>
                <a:gd name="T26" fmla="*/ 2884 w 3078"/>
                <a:gd name="T27" fmla="*/ 1470 h 2618"/>
                <a:gd name="T28" fmla="*/ 2940 w 3078"/>
                <a:gd name="T29" fmla="*/ 1355 h 2618"/>
                <a:gd name="T30" fmla="*/ 2990 w 3078"/>
                <a:gd name="T31" fmla="*/ 1240 h 2618"/>
                <a:gd name="T32" fmla="*/ 3038 w 3078"/>
                <a:gd name="T33" fmla="*/ 1121 h 2618"/>
                <a:gd name="T34" fmla="*/ 3078 w 3078"/>
                <a:gd name="T35" fmla="*/ 1000 h 2618"/>
                <a:gd name="T36" fmla="*/ 0 w 3078"/>
                <a:gd name="T37" fmla="*/ 0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8" h="2618">
                  <a:moveTo>
                    <a:pt x="0" y="0"/>
                  </a:moveTo>
                  <a:lnTo>
                    <a:pt x="1903" y="2618"/>
                  </a:lnTo>
                  <a:lnTo>
                    <a:pt x="2005" y="2541"/>
                  </a:lnTo>
                  <a:lnTo>
                    <a:pt x="2102" y="2459"/>
                  </a:lnTo>
                  <a:lnTo>
                    <a:pt x="2198" y="2374"/>
                  </a:lnTo>
                  <a:lnTo>
                    <a:pt x="2291" y="2288"/>
                  </a:lnTo>
                  <a:lnTo>
                    <a:pt x="2377" y="2196"/>
                  </a:lnTo>
                  <a:lnTo>
                    <a:pt x="2462" y="2100"/>
                  </a:lnTo>
                  <a:lnTo>
                    <a:pt x="2542" y="2002"/>
                  </a:lnTo>
                  <a:lnTo>
                    <a:pt x="2619" y="1902"/>
                  </a:lnTo>
                  <a:lnTo>
                    <a:pt x="2692" y="1799"/>
                  </a:lnTo>
                  <a:lnTo>
                    <a:pt x="2759" y="1691"/>
                  </a:lnTo>
                  <a:lnTo>
                    <a:pt x="2824" y="1582"/>
                  </a:lnTo>
                  <a:lnTo>
                    <a:pt x="2884" y="1470"/>
                  </a:lnTo>
                  <a:lnTo>
                    <a:pt x="2940" y="1355"/>
                  </a:lnTo>
                  <a:lnTo>
                    <a:pt x="2990" y="1240"/>
                  </a:lnTo>
                  <a:lnTo>
                    <a:pt x="3038" y="1121"/>
                  </a:lnTo>
                  <a:lnTo>
                    <a:pt x="3078" y="1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2260122" y="4001588"/>
              <a:ext cx="905305" cy="1539589"/>
            </a:xfrm>
            <a:custGeom>
              <a:avLst/>
              <a:gdLst>
                <a:gd name="T0" fmla="*/ 0 w 1903"/>
                <a:gd name="T1" fmla="*/ 0 h 3236"/>
                <a:gd name="T2" fmla="*/ 0 w 1903"/>
                <a:gd name="T3" fmla="*/ 3236 h 3236"/>
                <a:gd name="T4" fmla="*/ 127 w 1903"/>
                <a:gd name="T5" fmla="*/ 3232 h 3236"/>
                <a:gd name="T6" fmla="*/ 255 w 1903"/>
                <a:gd name="T7" fmla="*/ 3225 h 3236"/>
                <a:gd name="T8" fmla="*/ 382 w 1903"/>
                <a:gd name="T9" fmla="*/ 3213 h 3236"/>
                <a:gd name="T10" fmla="*/ 507 w 1903"/>
                <a:gd name="T11" fmla="*/ 3196 h 3236"/>
                <a:gd name="T12" fmla="*/ 632 w 1903"/>
                <a:gd name="T13" fmla="*/ 3173 h 3236"/>
                <a:gd name="T14" fmla="*/ 756 w 1903"/>
                <a:gd name="T15" fmla="*/ 3146 h 3236"/>
                <a:gd name="T16" fmla="*/ 879 w 1903"/>
                <a:gd name="T17" fmla="*/ 3113 h 3236"/>
                <a:gd name="T18" fmla="*/ 1000 w 1903"/>
                <a:gd name="T19" fmla="*/ 3077 h 3236"/>
                <a:gd name="T20" fmla="*/ 1119 w 1903"/>
                <a:gd name="T21" fmla="*/ 3037 h 3236"/>
                <a:gd name="T22" fmla="*/ 1237 w 1903"/>
                <a:gd name="T23" fmla="*/ 2991 h 3236"/>
                <a:gd name="T24" fmla="*/ 1354 w 1903"/>
                <a:gd name="T25" fmla="*/ 2939 h 3236"/>
                <a:gd name="T26" fmla="*/ 1467 w 1903"/>
                <a:gd name="T27" fmla="*/ 2883 h 3236"/>
                <a:gd name="T28" fmla="*/ 1580 w 1903"/>
                <a:gd name="T29" fmla="*/ 2824 h 3236"/>
                <a:gd name="T30" fmla="*/ 1690 w 1903"/>
                <a:gd name="T31" fmla="*/ 2760 h 3236"/>
                <a:gd name="T32" fmla="*/ 1797 w 1903"/>
                <a:gd name="T33" fmla="*/ 2691 h 3236"/>
                <a:gd name="T34" fmla="*/ 1903 w 1903"/>
                <a:gd name="T35" fmla="*/ 2618 h 3236"/>
                <a:gd name="T36" fmla="*/ 0 w 1903"/>
                <a:gd name="T37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0" y="0"/>
                  </a:moveTo>
                  <a:lnTo>
                    <a:pt x="0" y="3236"/>
                  </a:lnTo>
                  <a:lnTo>
                    <a:pt x="127" y="3232"/>
                  </a:lnTo>
                  <a:lnTo>
                    <a:pt x="255" y="3225"/>
                  </a:lnTo>
                  <a:lnTo>
                    <a:pt x="382" y="3213"/>
                  </a:lnTo>
                  <a:lnTo>
                    <a:pt x="507" y="3196"/>
                  </a:lnTo>
                  <a:lnTo>
                    <a:pt x="632" y="3173"/>
                  </a:lnTo>
                  <a:lnTo>
                    <a:pt x="756" y="3146"/>
                  </a:lnTo>
                  <a:lnTo>
                    <a:pt x="879" y="3113"/>
                  </a:lnTo>
                  <a:lnTo>
                    <a:pt x="1000" y="3077"/>
                  </a:lnTo>
                  <a:lnTo>
                    <a:pt x="1119" y="3037"/>
                  </a:lnTo>
                  <a:lnTo>
                    <a:pt x="1237" y="2991"/>
                  </a:lnTo>
                  <a:lnTo>
                    <a:pt x="1354" y="2939"/>
                  </a:lnTo>
                  <a:lnTo>
                    <a:pt x="1467" y="2883"/>
                  </a:lnTo>
                  <a:lnTo>
                    <a:pt x="1580" y="2824"/>
                  </a:lnTo>
                  <a:lnTo>
                    <a:pt x="1690" y="2760"/>
                  </a:lnTo>
                  <a:lnTo>
                    <a:pt x="1797" y="2691"/>
                  </a:lnTo>
                  <a:lnTo>
                    <a:pt x="1903" y="26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1355769" y="4001588"/>
              <a:ext cx="904354" cy="1539589"/>
            </a:xfrm>
            <a:custGeom>
              <a:avLst/>
              <a:gdLst>
                <a:gd name="T0" fmla="*/ 1903 w 1903"/>
                <a:gd name="T1" fmla="*/ 0 h 3236"/>
                <a:gd name="T2" fmla="*/ 0 w 1903"/>
                <a:gd name="T3" fmla="*/ 2618 h 3236"/>
                <a:gd name="T4" fmla="*/ 104 w 1903"/>
                <a:gd name="T5" fmla="*/ 2691 h 3236"/>
                <a:gd name="T6" fmla="*/ 211 w 1903"/>
                <a:gd name="T7" fmla="*/ 2760 h 3236"/>
                <a:gd name="T8" fmla="*/ 321 w 1903"/>
                <a:gd name="T9" fmla="*/ 2824 h 3236"/>
                <a:gd name="T10" fmla="*/ 434 w 1903"/>
                <a:gd name="T11" fmla="*/ 2883 h 3236"/>
                <a:gd name="T12" fmla="*/ 547 w 1903"/>
                <a:gd name="T13" fmla="*/ 2939 h 3236"/>
                <a:gd name="T14" fmla="*/ 664 w 1903"/>
                <a:gd name="T15" fmla="*/ 2991 h 3236"/>
                <a:gd name="T16" fmla="*/ 782 w 1903"/>
                <a:gd name="T17" fmla="*/ 3037 h 3236"/>
                <a:gd name="T18" fmla="*/ 903 w 1903"/>
                <a:gd name="T19" fmla="*/ 3077 h 3236"/>
                <a:gd name="T20" fmla="*/ 1024 w 1903"/>
                <a:gd name="T21" fmla="*/ 3113 h 3236"/>
                <a:gd name="T22" fmla="*/ 1146 w 1903"/>
                <a:gd name="T23" fmla="*/ 3146 h 3236"/>
                <a:gd name="T24" fmla="*/ 1269 w 1903"/>
                <a:gd name="T25" fmla="*/ 3173 h 3236"/>
                <a:gd name="T26" fmla="*/ 1394 w 1903"/>
                <a:gd name="T27" fmla="*/ 3196 h 3236"/>
                <a:gd name="T28" fmla="*/ 1521 w 1903"/>
                <a:gd name="T29" fmla="*/ 3213 h 3236"/>
                <a:gd name="T30" fmla="*/ 1648 w 1903"/>
                <a:gd name="T31" fmla="*/ 3225 h 3236"/>
                <a:gd name="T32" fmla="*/ 1774 w 1903"/>
                <a:gd name="T33" fmla="*/ 3232 h 3236"/>
                <a:gd name="T34" fmla="*/ 1903 w 1903"/>
                <a:gd name="T35" fmla="*/ 3236 h 3236"/>
                <a:gd name="T36" fmla="*/ 1903 w 1903"/>
                <a:gd name="T37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1903" y="0"/>
                  </a:moveTo>
                  <a:lnTo>
                    <a:pt x="0" y="2618"/>
                  </a:lnTo>
                  <a:lnTo>
                    <a:pt x="104" y="2691"/>
                  </a:lnTo>
                  <a:lnTo>
                    <a:pt x="211" y="2760"/>
                  </a:lnTo>
                  <a:lnTo>
                    <a:pt x="321" y="2824"/>
                  </a:lnTo>
                  <a:lnTo>
                    <a:pt x="434" y="2883"/>
                  </a:lnTo>
                  <a:lnTo>
                    <a:pt x="547" y="2939"/>
                  </a:lnTo>
                  <a:lnTo>
                    <a:pt x="664" y="2991"/>
                  </a:lnTo>
                  <a:lnTo>
                    <a:pt x="782" y="3037"/>
                  </a:lnTo>
                  <a:lnTo>
                    <a:pt x="903" y="3077"/>
                  </a:lnTo>
                  <a:lnTo>
                    <a:pt x="1024" y="3113"/>
                  </a:lnTo>
                  <a:lnTo>
                    <a:pt x="1146" y="3146"/>
                  </a:lnTo>
                  <a:lnTo>
                    <a:pt x="1269" y="3173"/>
                  </a:lnTo>
                  <a:lnTo>
                    <a:pt x="1394" y="3196"/>
                  </a:lnTo>
                  <a:lnTo>
                    <a:pt x="1521" y="3213"/>
                  </a:lnTo>
                  <a:lnTo>
                    <a:pt x="1648" y="3225"/>
                  </a:lnTo>
                  <a:lnTo>
                    <a:pt x="1774" y="3232"/>
                  </a:lnTo>
                  <a:lnTo>
                    <a:pt x="1903" y="3236"/>
                  </a:lnTo>
                  <a:lnTo>
                    <a:pt x="1903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796610" y="4001588"/>
              <a:ext cx="1463513" cy="1245745"/>
            </a:xfrm>
            <a:custGeom>
              <a:avLst/>
              <a:gdLst>
                <a:gd name="T0" fmla="*/ 3080 w 3080"/>
                <a:gd name="T1" fmla="*/ 0 h 2618"/>
                <a:gd name="T2" fmla="*/ 0 w 3080"/>
                <a:gd name="T3" fmla="*/ 1000 h 2618"/>
                <a:gd name="T4" fmla="*/ 42 w 3080"/>
                <a:gd name="T5" fmla="*/ 1121 h 2618"/>
                <a:gd name="T6" fmla="*/ 88 w 3080"/>
                <a:gd name="T7" fmla="*/ 1240 h 2618"/>
                <a:gd name="T8" fmla="*/ 140 w 3080"/>
                <a:gd name="T9" fmla="*/ 1355 h 2618"/>
                <a:gd name="T10" fmla="*/ 196 w 3080"/>
                <a:gd name="T11" fmla="*/ 1470 h 2618"/>
                <a:gd name="T12" fmla="*/ 255 w 3080"/>
                <a:gd name="T13" fmla="*/ 1582 h 2618"/>
                <a:gd name="T14" fmla="*/ 319 w 3080"/>
                <a:gd name="T15" fmla="*/ 1691 h 2618"/>
                <a:gd name="T16" fmla="*/ 388 w 3080"/>
                <a:gd name="T17" fmla="*/ 1799 h 2618"/>
                <a:gd name="T18" fmla="*/ 461 w 3080"/>
                <a:gd name="T19" fmla="*/ 1902 h 2618"/>
                <a:gd name="T20" fmla="*/ 536 w 3080"/>
                <a:gd name="T21" fmla="*/ 2002 h 2618"/>
                <a:gd name="T22" fmla="*/ 616 w 3080"/>
                <a:gd name="T23" fmla="*/ 2100 h 2618"/>
                <a:gd name="T24" fmla="*/ 701 w 3080"/>
                <a:gd name="T25" fmla="*/ 2196 h 2618"/>
                <a:gd name="T26" fmla="*/ 789 w 3080"/>
                <a:gd name="T27" fmla="*/ 2286 h 2618"/>
                <a:gd name="T28" fmla="*/ 881 w 3080"/>
                <a:gd name="T29" fmla="*/ 2374 h 2618"/>
                <a:gd name="T30" fmla="*/ 976 w 3080"/>
                <a:gd name="T31" fmla="*/ 2459 h 2618"/>
                <a:gd name="T32" fmla="*/ 1073 w 3080"/>
                <a:gd name="T33" fmla="*/ 2540 h 2618"/>
                <a:gd name="T34" fmla="*/ 1177 w 3080"/>
                <a:gd name="T35" fmla="*/ 2618 h 2618"/>
                <a:gd name="T36" fmla="*/ 3080 w 3080"/>
                <a:gd name="T37" fmla="*/ 0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0" h="2618">
                  <a:moveTo>
                    <a:pt x="3080" y="0"/>
                  </a:moveTo>
                  <a:lnTo>
                    <a:pt x="0" y="1000"/>
                  </a:lnTo>
                  <a:lnTo>
                    <a:pt x="42" y="1121"/>
                  </a:lnTo>
                  <a:lnTo>
                    <a:pt x="88" y="1240"/>
                  </a:lnTo>
                  <a:lnTo>
                    <a:pt x="140" y="1355"/>
                  </a:lnTo>
                  <a:lnTo>
                    <a:pt x="196" y="1470"/>
                  </a:lnTo>
                  <a:lnTo>
                    <a:pt x="255" y="1582"/>
                  </a:lnTo>
                  <a:lnTo>
                    <a:pt x="319" y="1691"/>
                  </a:lnTo>
                  <a:lnTo>
                    <a:pt x="388" y="1799"/>
                  </a:lnTo>
                  <a:lnTo>
                    <a:pt x="461" y="1902"/>
                  </a:lnTo>
                  <a:lnTo>
                    <a:pt x="536" y="2002"/>
                  </a:lnTo>
                  <a:lnTo>
                    <a:pt x="616" y="2100"/>
                  </a:lnTo>
                  <a:lnTo>
                    <a:pt x="701" y="2196"/>
                  </a:lnTo>
                  <a:lnTo>
                    <a:pt x="789" y="2286"/>
                  </a:lnTo>
                  <a:lnTo>
                    <a:pt x="881" y="2374"/>
                  </a:lnTo>
                  <a:lnTo>
                    <a:pt x="976" y="2459"/>
                  </a:lnTo>
                  <a:lnTo>
                    <a:pt x="1073" y="2540"/>
                  </a:lnTo>
                  <a:lnTo>
                    <a:pt x="1177" y="2618"/>
                  </a:lnTo>
                  <a:lnTo>
                    <a:pt x="3080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721485" y="3526113"/>
              <a:ext cx="1538637" cy="951901"/>
            </a:xfrm>
            <a:custGeom>
              <a:avLst/>
              <a:gdLst>
                <a:gd name="T0" fmla="*/ 3237 w 3237"/>
                <a:gd name="T1" fmla="*/ 1000 h 2000"/>
                <a:gd name="T2" fmla="*/ 157 w 3237"/>
                <a:gd name="T3" fmla="*/ 0 h 2000"/>
                <a:gd name="T4" fmla="*/ 121 w 3237"/>
                <a:gd name="T5" fmla="*/ 121 h 2000"/>
                <a:gd name="T6" fmla="*/ 88 w 3237"/>
                <a:gd name="T7" fmla="*/ 246 h 2000"/>
                <a:gd name="T8" fmla="*/ 61 w 3237"/>
                <a:gd name="T9" fmla="*/ 368 h 2000"/>
                <a:gd name="T10" fmla="*/ 38 w 3237"/>
                <a:gd name="T11" fmla="*/ 495 h 2000"/>
                <a:gd name="T12" fmla="*/ 21 w 3237"/>
                <a:gd name="T13" fmla="*/ 620 h 2000"/>
                <a:gd name="T14" fmla="*/ 9 w 3237"/>
                <a:gd name="T15" fmla="*/ 747 h 2000"/>
                <a:gd name="T16" fmla="*/ 2 w 3237"/>
                <a:gd name="T17" fmla="*/ 873 h 2000"/>
                <a:gd name="T18" fmla="*/ 0 w 3237"/>
                <a:gd name="T19" fmla="*/ 1000 h 2000"/>
                <a:gd name="T20" fmla="*/ 2 w 3237"/>
                <a:gd name="T21" fmla="*/ 1127 h 2000"/>
                <a:gd name="T22" fmla="*/ 9 w 3237"/>
                <a:gd name="T23" fmla="*/ 1251 h 2000"/>
                <a:gd name="T24" fmla="*/ 21 w 3237"/>
                <a:gd name="T25" fmla="*/ 1378 h 2000"/>
                <a:gd name="T26" fmla="*/ 38 w 3237"/>
                <a:gd name="T27" fmla="*/ 1505 h 2000"/>
                <a:gd name="T28" fmla="*/ 61 w 3237"/>
                <a:gd name="T29" fmla="*/ 1630 h 2000"/>
                <a:gd name="T30" fmla="*/ 88 w 3237"/>
                <a:gd name="T31" fmla="*/ 1754 h 2000"/>
                <a:gd name="T32" fmla="*/ 121 w 3237"/>
                <a:gd name="T33" fmla="*/ 1877 h 2000"/>
                <a:gd name="T34" fmla="*/ 157 w 3237"/>
                <a:gd name="T35" fmla="*/ 2000 h 2000"/>
                <a:gd name="T36" fmla="*/ 3237 w 3237"/>
                <a:gd name="T37" fmla="*/ 100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7" h="2000">
                  <a:moveTo>
                    <a:pt x="3237" y="1000"/>
                  </a:moveTo>
                  <a:lnTo>
                    <a:pt x="157" y="0"/>
                  </a:lnTo>
                  <a:lnTo>
                    <a:pt x="121" y="121"/>
                  </a:lnTo>
                  <a:lnTo>
                    <a:pt x="88" y="246"/>
                  </a:lnTo>
                  <a:lnTo>
                    <a:pt x="61" y="368"/>
                  </a:lnTo>
                  <a:lnTo>
                    <a:pt x="38" y="495"/>
                  </a:lnTo>
                  <a:lnTo>
                    <a:pt x="21" y="620"/>
                  </a:lnTo>
                  <a:lnTo>
                    <a:pt x="9" y="747"/>
                  </a:lnTo>
                  <a:lnTo>
                    <a:pt x="2" y="873"/>
                  </a:lnTo>
                  <a:lnTo>
                    <a:pt x="0" y="1000"/>
                  </a:lnTo>
                  <a:lnTo>
                    <a:pt x="2" y="1127"/>
                  </a:lnTo>
                  <a:lnTo>
                    <a:pt x="9" y="1251"/>
                  </a:lnTo>
                  <a:lnTo>
                    <a:pt x="21" y="1378"/>
                  </a:lnTo>
                  <a:lnTo>
                    <a:pt x="38" y="1505"/>
                  </a:lnTo>
                  <a:lnTo>
                    <a:pt x="61" y="1630"/>
                  </a:lnTo>
                  <a:lnTo>
                    <a:pt x="88" y="1754"/>
                  </a:lnTo>
                  <a:lnTo>
                    <a:pt x="121" y="1877"/>
                  </a:lnTo>
                  <a:lnTo>
                    <a:pt x="157" y="2000"/>
                  </a:lnTo>
                  <a:lnTo>
                    <a:pt x="3237" y="100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21"/>
            <p:cNvSpPr/>
            <p:nvPr/>
          </p:nvSpPr>
          <p:spPr bwMode="auto">
            <a:xfrm>
              <a:off x="796610" y="2756795"/>
              <a:ext cx="1463513" cy="1244794"/>
            </a:xfrm>
            <a:custGeom>
              <a:avLst/>
              <a:gdLst>
                <a:gd name="T0" fmla="*/ 3080 w 3080"/>
                <a:gd name="T1" fmla="*/ 2618 h 2618"/>
                <a:gd name="T2" fmla="*/ 1177 w 3080"/>
                <a:gd name="T3" fmla="*/ 0 h 2618"/>
                <a:gd name="T4" fmla="*/ 1073 w 3080"/>
                <a:gd name="T5" fmla="*/ 76 h 2618"/>
                <a:gd name="T6" fmla="*/ 976 w 3080"/>
                <a:gd name="T7" fmla="*/ 157 h 2618"/>
                <a:gd name="T8" fmla="*/ 881 w 3080"/>
                <a:gd name="T9" fmla="*/ 242 h 2618"/>
                <a:gd name="T10" fmla="*/ 789 w 3080"/>
                <a:gd name="T11" fmla="*/ 330 h 2618"/>
                <a:gd name="T12" fmla="*/ 701 w 3080"/>
                <a:gd name="T13" fmla="*/ 422 h 2618"/>
                <a:gd name="T14" fmla="*/ 616 w 3080"/>
                <a:gd name="T15" fmla="*/ 516 h 2618"/>
                <a:gd name="T16" fmla="*/ 536 w 3080"/>
                <a:gd name="T17" fmla="*/ 614 h 2618"/>
                <a:gd name="T18" fmla="*/ 461 w 3080"/>
                <a:gd name="T19" fmla="*/ 716 h 2618"/>
                <a:gd name="T20" fmla="*/ 388 w 3080"/>
                <a:gd name="T21" fmla="*/ 819 h 2618"/>
                <a:gd name="T22" fmla="*/ 319 w 3080"/>
                <a:gd name="T23" fmla="*/ 925 h 2618"/>
                <a:gd name="T24" fmla="*/ 255 w 3080"/>
                <a:gd name="T25" fmla="*/ 1034 h 2618"/>
                <a:gd name="T26" fmla="*/ 196 w 3080"/>
                <a:gd name="T27" fmla="*/ 1146 h 2618"/>
                <a:gd name="T28" fmla="*/ 140 w 3080"/>
                <a:gd name="T29" fmla="*/ 1261 h 2618"/>
                <a:gd name="T30" fmla="*/ 88 w 3080"/>
                <a:gd name="T31" fmla="*/ 1378 h 2618"/>
                <a:gd name="T32" fmla="*/ 42 w 3080"/>
                <a:gd name="T33" fmla="*/ 1497 h 2618"/>
                <a:gd name="T34" fmla="*/ 0 w 3080"/>
                <a:gd name="T35" fmla="*/ 1618 h 2618"/>
                <a:gd name="T36" fmla="*/ 3080 w 3080"/>
                <a:gd name="T37" fmla="*/ 2618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0" h="2618">
                  <a:moveTo>
                    <a:pt x="3080" y="2618"/>
                  </a:moveTo>
                  <a:lnTo>
                    <a:pt x="1177" y="0"/>
                  </a:lnTo>
                  <a:lnTo>
                    <a:pt x="1073" y="76"/>
                  </a:lnTo>
                  <a:lnTo>
                    <a:pt x="976" y="157"/>
                  </a:lnTo>
                  <a:lnTo>
                    <a:pt x="881" y="242"/>
                  </a:lnTo>
                  <a:lnTo>
                    <a:pt x="789" y="330"/>
                  </a:lnTo>
                  <a:lnTo>
                    <a:pt x="701" y="422"/>
                  </a:lnTo>
                  <a:lnTo>
                    <a:pt x="616" y="516"/>
                  </a:lnTo>
                  <a:lnTo>
                    <a:pt x="536" y="614"/>
                  </a:lnTo>
                  <a:lnTo>
                    <a:pt x="461" y="716"/>
                  </a:lnTo>
                  <a:lnTo>
                    <a:pt x="388" y="819"/>
                  </a:lnTo>
                  <a:lnTo>
                    <a:pt x="319" y="925"/>
                  </a:lnTo>
                  <a:lnTo>
                    <a:pt x="255" y="1034"/>
                  </a:lnTo>
                  <a:lnTo>
                    <a:pt x="196" y="1146"/>
                  </a:lnTo>
                  <a:lnTo>
                    <a:pt x="140" y="1261"/>
                  </a:lnTo>
                  <a:lnTo>
                    <a:pt x="88" y="1378"/>
                  </a:lnTo>
                  <a:lnTo>
                    <a:pt x="42" y="1497"/>
                  </a:lnTo>
                  <a:lnTo>
                    <a:pt x="0" y="1618"/>
                  </a:lnTo>
                  <a:lnTo>
                    <a:pt x="3080" y="2618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355769" y="2462951"/>
              <a:ext cx="904354" cy="1538637"/>
            </a:xfrm>
            <a:custGeom>
              <a:avLst/>
              <a:gdLst>
                <a:gd name="T0" fmla="*/ 1903 w 1903"/>
                <a:gd name="T1" fmla="*/ 3236 h 3236"/>
                <a:gd name="T2" fmla="*/ 1903 w 1903"/>
                <a:gd name="T3" fmla="*/ 0 h 3236"/>
                <a:gd name="T4" fmla="*/ 1774 w 1903"/>
                <a:gd name="T5" fmla="*/ 2 h 3236"/>
                <a:gd name="T6" fmla="*/ 1648 w 1903"/>
                <a:gd name="T7" fmla="*/ 9 h 3236"/>
                <a:gd name="T8" fmla="*/ 1521 w 1903"/>
                <a:gd name="T9" fmla="*/ 21 h 3236"/>
                <a:gd name="T10" fmla="*/ 1394 w 1903"/>
                <a:gd name="T11" fmla="*/ 38 h 3236"/>
                <a:gd name="T12" fmla="*/ 1269 w 1903"/>
                <a:gd name="T13" fmla="*/ 61 h 3236"/>
                <a:gd name="T14" fmla="*/ 1146 w 1903"/>
                <a:gd name="T15" fmla="*/ 88 h 3236"/>
                <a:gd name="T16" fmla="*/ 1024 w 1903"/>
                <a:gd name="T17" fmla="*/ 121 h 3236"/>
                <a:gd name="T18" fmla="*/ 903 w 1903"/>
                <a:gd name="T19" fmla="*/ 157 h 3236"/>
                <a:gd name="T20" fmla="*/ 782 w 1903"/>
                <a:gd name="T21" fmla="*/ 199 h 3236"/>
                <a:gd name="T22" fmla="*/ 664 w 1903"/>
                <a:gd name="T23" fmla="*/ 245 h 3236"/>
                <a:gd name="T24" fmla="*/ 547 w 1903"/>
                <a:gd name="T25" fmla="*/ 295 h 3236"/>
                <a:gd name="T26" fmla="*/ 434 w 1903"/>
                <a:gd name="T27" fmla="*/ 351 h 3236"/>
                <a:gd name="T28" fmla="*/ 321 w 1903"/>
                <a:gd name="T29" fmla="*/ 410 h 3236"/>
                <a:gd name="T30" fmla="*/ 211 w 1903"/>
                <a:gd name="T31" fmla="*/ 476 h 3236"/>
                <a:gd name="T32" fmla="*/ 104 w 1903"/>
                <a:gd name="T33" fmla="*/ 543 h 3236"/>
                <a:gd name="T34" fmla="*/ 0 w 1903"/>
                <a:gd name="T35" fmla="*/ 618 h 3236"/>
                <a:gd name="T36" fmla="*/ 1903 w 1903"/>
                <a:gd name="T37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1903" y="3236"/>
                  </a:moveTo>
                  <a:lnTo>
                    <a:pt x="1903" y="0"/>
                  </a:lnTo>
                  <a:lnTo>
                    <a:pt x="1774" y="2"/>
                  </a:lnTo>
                  <a:lnTo>
                    <a:pt x="1648" y="9"/>
                  </a:lnTo>
                  <a:lnTo>
                    <a:pt x="1521" y="21"/>
                  </a:lnTo>
                  <a:lnTo>
                    <a:pt x="1394" y="38"/>
                  </a:lnTo>
                  <a:lnTo>
                    <a:pt x="1269" y="61"/>
                  </a:lnTo>
                  <a:lnTo>
                    <a:pt x="1146" y="88"/>
                  </a:lnTo>
                  <a:lnTo>
                    <a:pt x="1024" y="121"/>
                  </a:lnTo>
                  <a:lnTo>
                    <a:pt x="903" y="157"/>
                  </a:lnTo>
                  <a:lnTo>
                    <a:pt x="782" y="199"/>
                  </a:lnTo>
                  <a:lnTo>
                    <a:pt x="664" y="245"/>
                  </a:lnTo>
                  <a:lnTo>
                    <a:pt x="547" y="295"/>
                  </a:lnTo>
                  <a:lnTo>
                    <a:pt x="434" y="351"/>
                  </a:lnTo>
                  <a:lnTo>
                    <a:pt x="321" y="410"/>
                  </a:lnTo>
                  <a:lnTo>
                    <a:pt x="211" y="476"/>
                  </a:lnTo>
                  <a:lnTo>
                    <a:pt x="104" y="543"/>
                  </a:lnTo>
                  <a:lnTo>
                    <a:pt x="0" y="618"/>
                  </a:lnTo>
                  <a:lnTo>
                    <a:pt x="1903" y="3236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aphicFrame>
        <p:nvGraphicFramePr>
          <p:cNvPr id="27" name="Chart Placeholder 17"/>
          <p:cNvGraphicFramePr/>
          <p:nvPr/>
        </p:nvGraphicFramePr>
        <p:xfrm>
          <a:off x="4279900" y="2974795"/>
          <a:ext cx="35560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8" name="组合 27"/>
          <p:cNvGrpSpPr/>
          <p:nvPr/>
        </p:nvGrpSpPr>
        <p:grpSpPr>
          <a:xfrm>
            <a:off x="4610099" y="3098597"/>
            <a:ext cx="2872611" cy="2872611"/>
            <a:chOff x="721485" y="2462951"/>
            <a:chExt cx="3078226" cy="3078226"/>
          </a:xfrm>
        </p:grpSpPr>
        <p:sp>
          <p:nvSpPr>
            <p:cNvPr id="29" name="Freeform 5"/>
            <p:cNvSpPr/>
            <p:nvPr/>
          </p:nvSpPr>
          <p:spPr bwMode="auto">
            <a:xfrm>
              <a:off x="2260122" y="2462951"/>
              <a:ext cx="905305" cy="1538637"/>
            </a:xfrm>
            <a:custGeom>
              <a:avLst/>
              <a:gdLst>
                <a:gd name="T0" fmla="*/ 0 w 1903"/>
                <a:gd name="T1" fmla="*/ 3236 h 3236"/>
                <a:gd name="T2" fmla="*/ 1903 w 1903"/>
                <a:gd name="T3" fmla="*/ 618 h 3236"/>
                <a:gd name="T4" fmla="*/ 1797 w 1903"/>
                <a:gd name="T5" fmla="*/ 543 h 3236"/>
                <a:gd name="T6" fmla="*/ 1690 w 1903"/>
                <a:gd name="T7" fmla="*/ 476 h 3236"/>
                <a:gd name="T8" fmla="*/ 1580 w 1903"/>
                <a:gd name="T9" fmla="*/ 410 h 3236"/>
                <a:gd name="T10" fmla="*/ 1467 w 1903"/>
                <a:gd name="T11" fmla="*/ 351 h 3236"/>
                <a:gd name="T12" fmla="*/ 1354 w 1903"/>
                <a:gd name="T13" fmla="*/ 295 h 3236"/>
                <a:gd name="T14" fmla="*/ 1237 w 1903"/>
                <a:gd name="T15" fmla="*/ 245 h 3236"/>
                <a:gd name="T16" fmla="*/ 1119 w 1903"/>
                <a:gd name="T17" fmla="*/ 199 h 3236"/>
                <a:gd name="T18" fmla="*/ 1000 w 1903"/>
                <a:gd name="T19" fmla="*/ 157 h 3236"/>
                <a:gd name="T20" fmla="*/ 879 w 1903"/>
                <a:gd name="T21" fmla="*/ 121 h 3236"/>
                <a:gd name="T22" fmla="*/ 756 w 1903"/>
                <a:gd name="T23" fmla="*/ 88 h 3236"/>
                <a:gd name="T24" fmla="*/ 632 w 1903"/>
                <a:gd name="T25" fmla="*/ 61 h 3236"/>
                <a:gd name="T26" fmla="*/ 507 w 1903"/>
                <a:gd name="T27" fmla="*/ 38 h 3236"/>
                <a:gd name="T28" fmla="*/ 382 w 1903"/>
                <a:gd name="T29" fmla="*/ 21 h 3236"/>
                <a:gd name="T30" fmla="*/ 255 w 1903"/>
                <a:gd name="T31" fmla="*/ 9 h 3236"/>
                <a:gd name="T32" fmla="*/ 127 w 1903"/>
                <a:gd name="T33" fmla="*/ 2 h 3236"/>
                <a:gd name="T34" fmla="*/ 0 w 1903"/>
                <a:gd name="T35" fmla="*/ 0 h 3236"/>
                <a:gd name="T36" fmla="*/ 0 w 1903"/>
                <a:gd name="T37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0" y="3236"/>
                  </a:moveTo>
                  <a:lnTo>
                    <a:pt x="1903" y="618"/>
                  </a:lnTo>
                  <a:lnTo>
                    <a:pt x="1797" y="543"/>
                  </a:lnTo>
                  <a:lnTo>
                    <a:pt x="1690" y="476"/>
                  </a:lnTo>
                  <a:lnTo>
                    <a:pt x="1580" y="410"/>
                  </a:lnTo>
                  <a:lnTo>
                    <a:pt x="1467" y="351"/>
                  </a:lnTo>
                  <a:lnTo>
                    <a:pt x="1354" y="295"/>
                  </a:lnTo>
                  <a:lnTo>
                    <a:pt x="1237" y="245"/>
                  </a:lnTo>
                  <a:lnTo>
                    <a:pt x="1119" y="199"/>
                  </a:lnTo>
                  <a:lnTo>
                    <a:pt x="1000" y="157"/>
                  </a:lnTo>
                  <a:lnTo>
                    <a:pt x="879" y="121"/>
                  </a:lnTo>
                  <a:lnTo>
                    <a:pt x="756" y="88"/>
                  </a:lnTo>
                  <a:lnTo>
                    <a:pt x="632" y="61"/>
                  </a:lnTo>
                  <a:lnTo>
                    <a:pt x="507" y="38"/>
                  </a:lnTo>
                  <a:lnTo>
                    <a:pt x="382" y="21"/>
                  </a:lnTo>
                  <a:lnTo>
                    <a:pt x="255" y="9"/>
                  </a:lnTo>
                  <a:lnTo>
                    <a:pt x="127" y="2"/>
                  </a:lnTo>
                  <a:lnTo>
                    <a:pt x="0" y="0"/>
                  </a:lnTo>
                  <a:lnTo>
                    <a:pt x="0" y="3236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2260122" y="2756795"/>
              <a:ext cx="1463513" cy="1244794"/>
            </a:xfrm>
            <a:custGeom>
              <a:avLst/>
              <a:gdLst>
                <a:gd name="T0" fmla="*/ 0 w 3078"/>
                <a:gd name="T1" fmla="*/ 2618 h 2618"/>
                <a:gd name="T2" fmla="*/ 3078 w 3078"/>
                <a:gd name="T3" fmla="*/ 1618 h 2618"/>
                <a:gd name="T4" fmla="*/ 3038 w 3078"/>
                <a:gd name="T5" fmla="*/ 1497 h 2618"/>
                <a:gd name="T6" fmla="*/ 2990 w 3078"/>
                <a:gd name="T7" fmla="*/ 1378 h 2618"/>
                <a:gd name="T8" fmla="*/ 2940 w 3078"/>
                <a:gd name="T9" fmla="*/ 1261 h 2618"/>
                <a:gd name="T10" fmla="*/ 2884 w 3078"/>
                <a:gd name="T11" fmla="*/ 1148 h 2618"/>
                <a:gd name="T12" fmla="*/ 2824 w 3078"/>
                <a:gd name="T13" fmla="*/ 1034 h 2618"/>
                <a:gd name="T14" fmla="*/ 2759 w 3078"/>
                <a:gd name="T15" fmla="*/ 925 h 2618"/>
                <a:gd name="T16" fmla="*/ 2692 w 3078"/>
                <a:gd name="T17" fmla="*/ 819 h 2618"/>
                <a:gd name="T18" fmla="*/ 2619 w 3078"/>
                <a:gd name="T19" fmla="*/ 716 h 2618"/>
                <a:gd name="T20" fmla="*/ 2542 w 3078"/>
                <a:gd name="T21" fmla="*/ 614 h 2618"/>
                <a:gd name="T22" fmla="*/ 2462 w 3078"/>
                <a:gd name="T23" fmla="*/ 516 h 2618"/>
                <a:gd name="T24" fmla="*/ 2377 w 3078"/>
                <a:gd name="T25" fmla="*/ 422 h 2618"/>
                <a:gd name="T26" fmla="*/ 2291 w 3078"/>
                <a:gd name="T27" fmla="*/ 330 h 2618"/>
                <a:gd name="T28" fmla="*/ 2198 w 3078"/>
                <a:gd name="T29" fmla="*/ 242 h 2618"/>
                <a:gd name="T30" fmla="*/ 2102 w 3078"/>
                <a:gd name="T31" fmla="*/ 157 h 2618"/>
                <a:gd name="T32" fmla="*/ 2005 w 3078"/>
                <a:gd name="T33" fmla="*/ 76 h 2618"/>
                <a:gd name="T34" fmla="*/ 1903 w 3078"/>
                <a:gd name="T35" fmla="*/ 0 h 2618"/>
                <a:gd name="T36" fmla="*/ 0 w 3078"/>
                <a:gd name="T37" fmla="*/ 2618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8" h="2618">
                  <a:moveTo>
                    <a:pt x="0" y="2618"/>
                  </a:moveTo>
                  <a:lnTo>
                    <a:pt x="3078" y="1618"/>
                  </a:lnTo>
                  <a:lnTo>
                    <a:pt x="3038" y="1497"/>
                  </a:lnTo>
                  <a:lnTo>
                    <a:pt x="2990" y="1378"/>
                  </a:lnTo>
                  <a:lnTo>
                    <a:pt x="2940" y="1261"/>
                  </a:lnTo>
                  <a:lnTo>
                    <a:pt x="2884" y="1148"/>
                  </a:lnTo>
                  <a:lnTo>
                    <a:pt x="2824" y="1034"/>
                  </a:lnTo>
                  <a:lnTo>
                    <a:pt x="2759" y="925"/>
                  </a:lnTo>
                  <a:lnTo>
                    <a:pt x="2692" y="819"/>
                  </a:lnTo>
                  <a:lnTo>
                    <a:pt x="2619" y="716"/>
                  </a:lnTo>
                  <a:lnTo>
                    <a:pt x="2542" y="614"/>
                  </a:lnTo>
                  <a:lnTo>
                    <a:pt x="2462" y="516"/>
                  </a:lnTo>
                  <a:lnTo>
                    <a:pt x="2377" y="422"/>
                  </a:lnTo>
                  <a:lnTo>
                    <a:pt x="2291" y="330"/>
                  </a:lnTo>
                  <a:lnTo>
                    <a:pt x="2198" y="242"/>
                  </a:lnTo>
                  <a:lnTo>
                    <a:pt x="2102" y="157"/>
                  </a:lnTo>
                  <a:lnTo>
                    <a:pt x="2005" y="76"/>
                  </a:lnTo>
                  <a:lnTo>
                    <a:pt x="1903" y="0"/>
                  </a:lnTo>
                  <a:lnTo>
                    <a:pt x="0" y="2618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2260122" y="3526113"/>
              <a:ext cx="1539589" cy="951901"/>
            </a:xfrm>
            <a:custGeom>
              <a:avLst/>
              <a:gdLst>
                <a:gd name="T0" fmla="*/ 0 w 3237"/>
                <a:gd name="T1" fmla="*/ 1000 h 2000"/>
                <a:gd name="T2" fmla="*/ 3078 w 3237"/>
                <a:gd name="T3" fmla="*/ 2000 h 2000"/>
                <a:gd name="T4" fmla="*/ 3116 w 3237"/>
                <a:gd name="T5" fmla="*/ 1877 h 2000"/>
                <a:gd name="T6" fmla="*/ 3149 w 3237"/>
                <a:gd name="T7" fmla="*/ 1754 h 2000"/>
                <a:gd name="T8" fmla="*/ 3176 w 3237"/>
                <a:gd name="T9" fmla="*/ 1630 h 2000"/>
                <a:gd name="T10" fmla="*/ 3197 w 3237"/>
                <a:gd name="T11" fmla="*/ 1505 h 2000"/>
                <a:gd name="T12" fmla="*/ 3214 w 3237"/>
                <a:gd name="T13" fmla="*/ 1378 h 2000"/>
                <a:gd name="T14" fmla="*/ 3228 w 3237"/>
                <a:gd name="T15" fmla="*/ 1253 h 2000"/>
                <a:gd name="T16" fmla="*/ 3235 w 3237"/>
                <a:gd name="T17" fmla="*/ 1127 h 2000"/>
                <a:gd name="T18" fmla="*/ 3237 w 3237"/>
                <a:gd name="T19" fmla="*/ 1000 h 2000"/>
                <a:gd name="T20" fmla="*/ 3235 w 3237"/>
                <a:gd name="T21" fmla="*/ 873 h 2000"/>
                <a:gd name="T22" fmla="*/ 3228 w 3237"/>
                <a:gd name="T23" fmla="*/ 747 h 2000"/>
                <a:gd name="T24" fmla="*/ 3214 w 3237"/>
                <a:gd name="T25" fmla="*/ 620 h 2000"/>
                <a:gd name="T26" fmla="*/ 3197 w 3237"/>
                <a:gd name="T27" fmla="*/ 495 h 2000"/>
                <a:gd name="T28" fmla="*/ 3176 w 3237"/>
                <a:gd name="T29" fmla="*/ 370 h 2000"/>
                <a:gd name="T30" fmla="*/ 3149 w 3237"/>
                <a:gd name="T31" fmla="*/ 246 h 2000"/>
                <a:gd name="T32" fmla="*/ 3116 w 3237"/>
                <a:gd name="T33" fmla="*/ 121 h 2000"/>
                <a:gd name="T34" fmla="*/ 3078 w 3237"/>
                <a:gd name="T35" fmla="*/ 0 h 2000"/>
                <a:gd name="T36" fmla="*/ 0 w 3237"/>
                <a:gd name="T37" fmla="*/ 100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7" h="2000">
                  <a:moveTo>
                    <a:pt x="0" y="1000"/>
                  </a:moveTo>
                  <a:lnTo>
                    <a:pt x="3078" y="2000"/>
                  </a:lnTo>
                  <a:lnTo>
                    <a:pt x="3116" y="1877"/>
                  </a:lnTo>
                  <a:lnTo>
                    <a:pt x="3149" y="1754"/>
                  </a:lnTo>
                  <a:lnTo>
                    <a:pt x="3176" y="1630"/>
                  </a:lnTo>
                  <a:lnTo>
                    <a:pt x="3197" y="1505"/>
                  </a:lnTo>
                  <a:lnTo>
                    <a:pt x="3214" y="1378"/>
                  </a:lnTo>
                  <a:lnTo>
                    <a:pt x="3228" y="1253"/>
                  </a:lnTo>
                  <a:lnTo>
                    <a:pt x="3235" y="1127"/>
                  </a:lnTo>
                  <a:lnTo>
                    <a:pt x="3237" y="1000"/>
                  </a:lnTo>
                  <a:lnTo>
                    <a:pt x="3235" y="873"/>
                  </a:lnTo>
                  <a:lnTo>
                    <a:pt x="3228" y="747"/>
                  </a:lnTo>
                  <a:lnTo>
                    <a:pt x="3214" y="620"/>
                  </a:lnTo>
                  <a:lnTo>
                    <a:pt x="3197" y="495"/>
                  </a:lnTo>
                  <a:lnTo>
                    <a:pt x="3176" y="370"/>
                  </a:lnTo>
                  <a:lnTo>
                    <a:pt x="3149" y="246"/>
                  </a:lnTo>
                  <a:lnTo>
                    <a:pt x="3116" y="121"/>
                  </a:lnTo>
                  <a:lnTo>
                    <a:pt x="3078" y="0"/>
                  </a:lnTo>
                  <a:lnTo>
                    <a:pt x="0" y="100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Freeform 11"/>
            <p:cNvSpPr/>
            <p:nvPr/>
          </p:nvSpPr>
          <p:spPr bwMode="auto">
            <a:xfrm>
              <a:off x="2260122" y="4001588"/>
              <a:ext cx="1463513" cy="1245744"/>
            </a:xfrm>
            <a:custGeom>
              <a:avLst/>
              <a:gdLst>
                <a:gd name="T0" fmla="*/ 0 w 3078"/>
                <a:gd name="T1" fmla="*/ 0 h 2618"/>
                <a:gd name="T2" fmla="*/ 1903 w 3078"/>
                <a:gd name="T3" fmla="*/ 2618 h 2618"/>
                <a:gd name="T4" fmla="*/ 2005 w 3078"/>
                <a:gd name="T5" fmla="*/ 2541 h 2618"/>
                <a:gd name="T6" fmla="*/ 2102 w 3078"/>
                <a:gd name="T7" fmla="*/ 2459 h 2618"/>
                <a:gd name="T8" fmla="*/ 2198 w 3078"/>
                <a:gd name="T9" fmla="*/ 2374 h 2618"/>
                <a:gd name="T10" fmla="*/ 2291 w 3078"/>
                <a:gd name="T11" fmla="*/ 2288 h 2618"/>
                <a:gd name="T12" fmla="*/ 2377 w 3078"/>
                <a:gd name="T13" fmla="*/ 2196 h 2618"/>
                <a:gd name="T14" fmla="*/ 2462 w 3078"/>
                <a:gd name="T15" fmla="*/ 2100 h 2618"/>
                <a:gd name="T16" fmla="*/ 2542 w 3078"/>
                <a:gd name="T17" fmla="*/ 2002 h 2618"/>
                <a:gd name="T18" fmla="*/ 2619 w 3078"/>
                <a:gd name="T19" fmla="*/ 1902 h 2618"/>
                <a:gd name="T20" fmla="*/ 2692 w 3078"/>
                <a:gd name="T21" fmla="*/ 1799 h 2618"/>
                <a:gd name="T22" fmla="*/ 2759 w 3078"/>
                <a:gd name="T23" fmla="*/ 1691 h 2618"/>
                <a:gd name="T24" fmla="*/ 2824 w 3078"/>
                <a:gd name="T25" fmla="*/ 1582 h 2618"/>
                <a:gd name="T26" fmla="*/ 2884 w 3078"/>
                <a:gd name="T27" fmla="*/ 1470 h 2618"/>
                <a:gd name="T28" fmla="*/ 2940 w 3078"/>
                <a:gd name="T29" fmla="*/ 1355 h 2618"/>
                <a:gd name="T30" fmla="*/ 2990 w 3078"/>
                <a:gd name="T31" fmla="*/ 1240 h 2618"/>
                <a:gd name="T32" fmla="*/ 3038 w 3078"/>
                <a:gd name="T33" fmla="*/ 1121 h 2618"/>
                <a:gd name="T34" fmla="*/ 3078 w 3078"/>
                <a:gd name="T35" fmla="*/ 1000 h 2618"/>
                <a:gd name="T36" fmla="*/ 0 w 3078"/>
                <a:gd name="T37" fmla="*/ 0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8" h="2618">
                  <a:moveTo>
                    <a:pt x="0" y="0"/>
                  </a:moveTo>
                  <a:lnTo>
                    <a:pt x="1903" y="2618"/>
                  </a:lnTo>
                  <a:lnTo>
                    <a:pt x="2005" y="2541"/>
                  </a:lnTo>
                  <a:lnTo>
                    <a:pt x="2102" y="2459"/>
                  </a:lnTo>
                  <a:lnTo>
                    <a:pt x="2198" y="2374"/>
                  </a:lnTo>
                  <a:lnTo>
                    <a:pt x="2291" y="2288"/>
                  </a:lnTo>
                  <a:lnTo>
                    <a:pt x="2377" y="2196"/>
                  </a:lnTo>
                  <a:lnTo>
                    <a:pt x="2462" y="2100"/>
                  </a:lnTo>
                  <a:lnTo>
                    <a:pt x="2542" y="2002"/>
                  </a:lnTo>
                  <a:lnTo>
                    <a:pt x="2619" y="1902"/>
                  </a:lnTo>
                  <a:lnTo>
                    <a:pt x="2692" y="1799"/>
                  </a:lnTo>
                  <a:lnTo>
                    <a:pt x="2759" y="1691"/>
                  </a:lnTo>
                  <a:lnTo>
                    <a:pt x="2824" y="1582"/>
                  </a:lnTo>
                  <a:lnTo>
                    <a:pt x="2884" y="1470"/>
                  </a:lnTo>
                  <a:lnTo>
                    <a:pt x="2940" y="1355"/>
                  </a:lnTo>
                  <a:lnTo>
                    <a:pt x="2990" y="1240"/>
                  </a:lnTo>
                  <a:lnTo>
                    <a:pt x="3038" y="1121"/>
                  </a:lnTo>
                  <a:lnTo>
                    <a:pt x="3078" y="1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2260122" y="4001588"/>
              <a:ext cx="905305" cy="1539589"/>
            </a:xfrm>
            <a:custGeom>
              <a:avLst/>
              <a:gdLst>
                <a:gd name="T0" fmla="*/ 0 w 1903"/>
                <a:gd name="T1" fmla="*/ 0 h 3236"/>
                <a:gd name="T2" fmla="*/ 0 w 1903"/>
                <a:gd name="T3" fmla="*/ 3236 h 3236"/>
                <a:gd name="T4" fmla="*/ 127 w 1903"/>
                <a:gd name="T5" fmla="*/ 3232 h 3236"/>
                <a:gd name="T6" fmla="*/ 255 w 1903"/>
                <a:gd name="T7" fmla="*/ 3225 h 3236"/>
                <a:gd name="T8" fmla="*/ 382 w 1903"/>
                <a:gd name="T9" fmla="*/ 3213 h 3236"/>
                <a:gd name="T10" fmla="*/ 507 w 1903"/>
                <a:gd name="T11" fmla="*/ 3196 h 3236"/>
                <a:gd name="T12" fmla="*/ 632 w 1903"/>
                <a:gd name="T13" fmla="*/ 3173 h 3236"/>
                <a:gd name="T14" fmla="*/ 756 w 1903"/>
                <a:gd name="T15" fmla="*/ 3146 h 3236"/>
                <a:gd name="T16" fmla="*/ 879 w 1903"/>
                <a:gd name="T17" fmla="*/ 3113 h 3236"/>
                <a:gd name="T18" fmla="*/ 1000 w 1903"/>
                <a:gd name="T19" fmla="*/ 3077 h 3236"/>
                <a:gd name="T20" fmla="*/ 1119 w 1903"/>
                <a:gd name="T21" fmla="*/ 3037 h 3236"/>
                <a:gd name="T22" fmla="*/ 1237 w 1903"/>
                <a:gd name="T23" fmla="*/ 2991 h 3236"/>
                <a:gd name="T24" fmla="*/ 1354 w 1903"/>
                <a:gd name="T25" fmla="*/ 2939 h 3236"/>
                <a:gd name="T26" fmla="*/ 1467 w 1903"/>
                <a:gd name="T27" fmla="*/ 2883 h 3236"/>
                <a:gd name="T28" fmla="*/ 1580 w 1903"/>
                <a:gd name="T29" fmla="*/ 2824 h 3236"/>
                <a:gd name="T30" fmla="*/ 1690 w 1903"/>
                <a:gd name="T31" fmla="*/ 2760 h 3236"/>
                <a:gd name="T32" fmla="*/ 1797 w 1903"/>
                <a:gd name="T33" fmla="*/ 2691 h 3236"/>
                <a:gd name="T34" fmla="*/ 1903 w 1903"/>
                <a:gd name="T35" fmla="*/ 2618 h 3236"/>
                <a:gd name="T36" fmla="*/ 0 w 1903"/>
                <a:gd name="T37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0" y="0"/>
                  </a:moveTo>
                  <a:lnTo>
                    <a:pt x="0" y="3236"/>
                  </a:lnTo>
                  <a:lnTo>
                    <a:pt x="127" y="3232"/>
                  </a:lnTo>
                  <a:lnTo>
                    <a:pt x="255" y="3225"/>
                  </a:lnTo>
                  <a:lnTo>
                    <a:pt x="382" y="3213"/>
                  </a:lnTo>
                  <a:lnTo>
                    <a:pt x="507" y="3196"/>
                  </a:lnTo>
                  <a:lnTo>
                    <a:pt x="632" y="3173"/>
                  </a:lnTo>
                  <a:lnTo>
                    <a:pt x="756" y="3146"/>
                  </a:lnTo>
                  <a:lnTo>
                    <a:pt x="879" y="3113"/>
                  </a:lnTo>
                  <a:lnTo>
                    <a:pt x="1000" y="3077"/>
                  </a:lnTo>
                  <a:lnTo>
                    <a:pt x="1119" y="3037"/>
                  </a:lnTo>
                  <a:lnTo>
                    <a:pt x="1237" y="2991"/>
                  </a:lnTo>
                  <a:lnTo>
                    <a:pt x="1354" y="2939"/>
                  </a:lnTo>
                  <a:lnTo>
                    <a:pt x="1467" y="2883"/>
                  </a:lnTo>
                  <a:lnTo>
                    <a:pt x="1580" y="2824"/>
                  </a:lnTo>
                  <a:lnTo>
                    <a:pt x="1690" y="2760"/>
                  </a:lnTo>
                  <a:lnTo>
                    <a:pt x="1797" y="2691"/>
                  </a:lnTo>
                  <a:lnTo>
                    <a:pt x="1903" y="26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15"/>
            <p:cNvSpPr/>
            <p:nvPr/>
          </p:nvSpPr>
          <p:spPr bwMode="auto">
            <a:xfrm>
              <a:off x="1355769" y="4001588"/>
              <a:ext cx="904354" cy="1539589"/>
            </a:xfrm>
            <a:custGeom>
              <a:avLst/>
              <a:gdLst>
                <a:gd name="T0" fmla="*/ 1903 w 1903"/>
                <a:gd name="T1" fmla="*/ 0 h 3236"/>
                <a:gd name="T2" fmla="*/ 0 w 1903"/>
                <a:gd name="T3" fmla="*/ 2618 h 3236"/>
                <a:gd name="T4" fmla="*/ 104 w 1903"/>
                <a:gd name="T5" fmla="*/ 2691 h 3236"/>
                <a:gd name="T6" fmla="*/ 211 w 1903"/>
                <a:gd name="T7" fmla="*/ 2760 h 3236"/>
                <a:gd name="T8" fmla="*/ 321 w 1903"/>
                <a:gd name="T9" fmla="*/ 2824 h 3236"/>
                <a:gd name="T10" fmla="*/ 434 w 1903"/>
                <a:gd name="T11" fmla="*/ 2883 h 3236"/>
                <a:gd name="T12" fmla="*/ 547 w 1903"/>
                <a:gd name="T13" fmla="*/ 2939 h 3236"/>
                <a:gd name="T14" fmla="*/ 664 w 1903"/>
                <a:gd name="T15" fmla="*/ 2991 h 3236"/>
                <a:gd name="T16" fmla="*/ 782 w 1903"/>
                <a:gd name="T17" fmla="*/ 3037 h 3236"/>
                <a:gd name="T18" fmla="*/ 903 w 1903"/>
                <a:gd name="T19" fmla="*/ 3077 h 3236"/>
                <a:gd name="T20" fmla="*/ 1024 w 1903"/>
                <a:gd name="T21" fmla="*/ 3113 h 3236"/>
                <a:gd name="T22" fmla="*/ 1146 w 1903"/>
                <a:gd name="T23" fmla="*/ 3146 h 3236"/>
                <a:gd name="T24" fmla="*/ 1269 w 1903"/>
                <a:gd name="T25" fmla="*/ 3173 h 3236"/>
                <a:gd name="T26" fmla="*/ 1394 w 1903"/>
                <a:gd name="T27" fmla="*/ 3196 h 3236"/>
                <a:gd name="T28" fmla="*/ 1521 w 1903"/>
                <a:gd name="T29" fmla="*/ 3213 h 3236"/>
                <a:gd name="T30" fmla="*/ 1648 w 1903"/>
                <a:gd name="T31" fmla="*/ 3225 h 3236"/>
                <a:gd name="T32" fmla="*/ 1774 w 1903"/>
                <a:gd name="T33" fmla="*/ 3232 h 3236"/>
                <a:gd name="T34" fmla="*/ 1903 w 1903"/>
                <a:gd name="T35" fmla="*/ 3236 h 3236"/>
                <a:gd name="T36" fmla="*/ 1903 w 1903"/>
                <a:gd name="T37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1903" y="0"/>
                  </a:moveTo>
                  <a:lnTo>
                    <a:pt x="0" y="2618"/>
                  </a:lnTo>
                  <a:lnTo>
                    <a:pt x="104" y="2691"/>
                  </a:lnTo>
                  <a:lnTo>
                    <a:pt x="211" y="2760"/>
                  </a:lnTo>
                  <a:lnTo>
                    <a:pt x="321" y="2824"/>
                  </a:lnTo>
                  <a:lnTo>
                    <a:pt x="434" y="2883"/>
                  </a:lnTo>
                  <a:lnTo>
                    <a:pt x="547" y="2939"/>
                  </a:lnTo>
                  <a:lnTo>
                    <a:pt x="664" y="2991"/>
                  </a:lnTo>
                  <a:lnTo>
                    <a:pt x="782" y="3037"/>
                  </a:lnTo>
                  <a:lnTo>
                    <a:pt x="903" y="3077"/>
                  </a:lnTo>
                  <a:lnTo>
                    <a:pt x="1024" y="3113"/>
                  </a:lnTo>
                  <a:lnTo>
                    <a:pt x="1146" y="3146"/>
                  </a:lnTo>
                  <a:lnTo>
                    <a:pt x="1269" y="3173"/>
                  </a:lnTo>
                  <a:lnTo>
                    <a:pt x="1394" y="3196"/>
                  </a:lnTo>
                  <a:lnTo>
                    <a:pt x="1521" y="3213"/>
                  </a:lnTo>
                  <a:lnTo>
                    <a:pt x="1648" y="3225"/>
                  </a:lnTo>
                  <a:lnTo>
                    <a:pt x="1774" y="3232"/>
                  </a:lnTo>
                  <a:lnTo>
                    <a:pt x="1903" y="3236"/>
                  </a:lnTo>
                  <a:lnTo>
                    <a:pt x="1903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17"/>
            <p:cNvSpPr/>
            <p:nvPr/>
          </p:nvSpPr>
          <p:spPr bwMode="auto">
            <a:xfrm>
              <a:off x="796610" y="4001588"/>
              <a:ext cx="1463513" cy="1245745"/>
            </a:xfrm>
            <a:custGeom>
              <a:avLst/>
              <a:gdLst>
                <a:gd name="T0" fmla="*/ 3080 w 3080"/>
                <a:gd name="T1" fmla="*/ 0 h 2618"/>
                <a:gd name="T2" fmla="*/ 0 w 3080"/>
                <a:gd name="T3" fmla="*/ 1000 h 2618"/>
                <a:gd name="T4" fmla="*/ 42 w 3080"/>
                <a:gd name="T5" fmla="*/ 1121 h 2618"/>
                <a:gd name="T6" fmla="*/ 88 w 3080"/>
                <a:gd name="T7" fmla="*/ 1240 h 2618"/>
                <a:gd name="T8" fmla="*/ 140 w 3080"/>
                <a:gd name="T9" fmla="*/ 1355 h 2618"/>
                <a:gd name="T10" fmla="*/ 196 w 3080"/>
                <a:gd name="T11" fmla="*/ 1470 h 2618"/>
                <a:gd name="T12" fmla="*/ 255 w 3080"/>
                <a:gd name="T13" fmla="*/ 1582 h 2618"/>
                <a:gd name="T14" fmla="*/ 319 w 3080"/>
                <a:gd name="T15" fmla="*/ 1691 h 2618"/>
                <a:gd name="T16" fmla="*/ 388 w 3080"/>
                <a:gd name="T17" fmla="*/ 1799 h 2618"/>
                <a:gd name="T18" fmla="*/ 461 w 3080"/>
                <a:gd name="T19" fmla="*/ 1902 h 2618"/>
                <a:gd name="T20" fmla="*/ 536 w 3080"/>
                <a:gd name="T21" fmla="*/ 2002 h 2618"/>
                <a:gd name="T22" fmla="*/ 616 w 3080"/>
                <a:gd name="T23" fmla="*/ 2100 h 2618"/>
                <a:gd name="T24" fmla="*/ 701 w 3080"/>
                <a:gd name="T25" fmla="*/ 2196 h 2618"/>
                <a:gd name="T26" fmla="*/ 789 w 3080"/>
                <a:gd name="T27" fmla="*/ 2286 h 2618"/>
                <a:gd name="T28" fmla="*/ 881 w 3080"/>
                <a:gd name="T29" fmla="*/ 2374 h 2618"/>
                <a:gd name="T30" fmla="*/ 976 w 3080"/>
                <a:gd name="T31" fmla="*/ 2459 h 2618"/>
                <a:gd name="T32" fmla="*/ 1073 w 3080"/>
                <a:gd name="T33" fmla="*/ 2540 h 2618"/>
                <a:gd name="T34" fmla="*/ 1177 w 3080"/>
                <a:gd name="T35" fmla="*/ 2618 h 2618"/>
                <a:gd name="T36" fmla="*/ 3080 w 3080"/>
                <a:gd name="T37" fmla="*/ 0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0" h="2618">
                  <a:moveTo>
                    <a:pt x="3080" y="0"/>
                  </a:moveTo>
                  <a:lnTo>
                    <a:pt x="0" y="1000"/>
                  </a:lnTo>
                  <a:lnTo>
                    <a:pt x="42" y="1121"/>
                  </a:lnTo>
                  <a:lnTo>
                    <a:pt x="88" y="1240"/>
                  </a:lnTo>
                  <a:lnTo>
                    <a:pt x="140" y="1355"/>
                  </a:lnTo>
                  <a:lnTo>
                    <a:pt x="196" y="1470"/>
                  </a:lnTo>
                  <a:lnTo>
                    <a:pt x="255" y="1582"/>
                  </a:lnTo>
                  <a:lnTo>
                    <a:pt x="319" y="1691"/>
                  </a:lnTo>
                  <a:lnTo>
                    <a:pt x="388" y="1799"/>
                  </a:lnTo>
                  <a:lnTo>
                    <a:pt x="461" y="1902"/>
                  </a:lnTo>
                  <a:lnTo>
                    <a:pt x="536" y="2002"/>
                  </a:lnTo>
                  <a:lnTo>
                    <a:pt x="616" y="2100"/>
                  </a:lnTo>
                  <a:lnTo>
                    <a:pt x="701" y="2196"/>
                  </a:lnTo>
                  <a:lnTo>
                    <a:pt x="789" y="2286"/>
                  </a:lnTo>
                  <a:lnTo>
                    <a:pt x="881" y="2374"/>
                  </a:lnTo>
                  <a:lnTo>
                    <a:pt x="976" y="2459"/>
                  </a:lnTo>
                  <a:lnTo>
                    <a:pt x="1073" y="2540"/>
                  </a:lnTo>
                  <a:lnTo>
                    <a:pt x="1177" y="2618"/>
                  </a:lnTo>
                  <a:lnTo>
                    <a:pt x="3080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19"/>
            <p:cNvSpPr/>
            <p:nvPr/>
          </p:nvSpPr>
          <p:spPr bwMode="auto">
            <a:xfrm>
              <a:off x="721485" y="3526113"/>
              <a:ext cx="1538637" cy="951901"/>
            </a:xfrm>
            <a:custGeom>
              <a:avLst/>
              <a:gdLst>
                <a:gd name="T0" fmla="*/ 3237 w 3237"/>
                <a:gd name="T1" fmla="*/ 1000 h 2000"/>
                <a:gd name="T2" fmla="*/ 157 w 3237"/>
                <a:gd name="T3" fmla="*/ 0 h 2000"/>
                <a:gd name="T4" fmla="*/ 121 w 3237"/>
                <a:gd name="T5" fmla="*/ 121 h 2000"/>
                <a:gd name="T6" fmla="*/ 88 w 3237"/>
                <a:gd name="T7" fmla="*/ 246 h 2000"/>
                <a:gd name="T8" fmla="*/ 61 w 3237"/>
                <a:gd name="T9" fmla="*/ 368 h 2000"/>
                <a:gd name="T10" fmla="*/ 38 w 3237"/>
                <a:gd name="T11" fmla="*/ 495 h 2000"/>
                <a:gd name="T12" fmla="*/ 21 w 3237"/>
                <a:gd name="T13" fmla="*/ 620 h 2000"/>
                <a:gd name="T14" fmla="*/ 9 w 3237"/>
                <a:gd name="T15" fmla="*/ 747 h 2000"/>
                <a:gd name="T16" fmla="*/ 2 w 3237"/>
                <a:gd name="T17" fmla="*/ 873 h 2000"/>
                <a:gd name="T18" fmla="*/ 0 w 3237"/>
                <a:gd name="T19" fmla="*/ 1000 h 2000"/>
                <a:gd name="T20" fmla="*/ 2 w 3237"/>
                <a:gd name="T21" fmla="*/ 1127 h 2000"/>
                <a:gd name="T22" fmla="*/ 9 w 3237"/>
                <a:gd name="T23" fmla="*/ 1251 h 2000"/>
                <a:gd name="T24" fmla="*/ 21 w 3237"/>
                <a:gd name="T25" fmla="*/ 1378 h 2000"/>
                <a:gd name="T26" fmla="*/ 38 w 3237"/>
                <a:gd name="T27" fmla="*/ 1505 h 2000"/>
                <a:gd name="T28" fmla="*/ 61 w 3237"/>
                <a:gd name="T29" fmla="*/ 1630 h 2000"/>
                <a:gd name="T30" fmla="*/ 88 w 3237"/>
                <a:gd name="T31" fmla="*/ 1754 h 2000"/>
                <a:gd name="T32" fmla="*/ 121 w 3237"/>
                <a:gd name="T33" fmla="*/ 1877 h 2000"/>
                <a:gd name="T34" fmla="*/ 157 w 3237"/>
                <a:gd name="T35" fmla="*/ 2000 h 2000"/>
                <a:gd name="T36" fmla="*/ 3237 w 3237"/>
                <a:gd name="T37" fmla="*/ 100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7" h="2000">
                  <a:moveTo>
                    <a:pt x="3237" y="1000"/>
                  </a:moveTo>
                  <a:lnTo>
                    <a:pt x="157" y="0"/>
                  </a:lnTo>
                  <a:lnTo>
                    <a:pt x="121" y="121"/>
                  </a:lnTo>
                  <a:lnTo>
                    <a:pt x="88" y="246"/>
                  </a:lnTo>
                  <a:lnTo>
                    <a:pt x="61" y="368"/>
                  </a:lnTo>
                  <a:lnTo>
                    <a:pt x="38" y="495"/>
                  </a:lnTo>
                  <a:lnTo>
                    <a:pt x="21" y="620"/>
                  </a:lnTo>
                  <a:lnTo>
                    <a:pt x="9" y="747"/>
                  </a:lnTo>
                  <a:lnTo>
                    <a:pt x="2" y="873"/>
                  </a:lnTo>
                  <a:lnTo>
                    <a:pt x="0" y="1000"/>
                  </a:lnTo>
                  <a:lnTo>
                    <a:pt x="2" y="1127"/>
                  </a:lnTo>
                  <a:lnTo>
                    <a:pt x="9" y="1251"/>
                  </a:lnTo>
                  <a:lnTo>
                    <a:pt x="21" y="1378"/>
                  </a:lnTo>
                  <a:lnTo>
                    <a:pt x="38" y="1505"/>
                  </a:lnTo>
                  <a:lnTo>
                    <a:pt x="61" y="1630"/>
                  </a:lnTo>
                  <a:lnTo>
                    <a:pt x="88" y="1754"/>
                  </a:lnTo>
                  <a:lnTo>
                    <a:pt x="121" y="1877"/>
                  </a:lnTo>
                  <a:lnTo>
                    <a:pt x="157" y="2000"/>
                  </a:lnTo>
                  <a:lnTo>
                    <a:pt x="3237" y="100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21"/>
            <p:cNvSpPr/>
            <p:nvPr/>
          </p:nvSpPr>
          <p:spPr bwMode="auto">
            <a:xfrm>
              <a:off x="796610" y="2756795"/>
              <a:ext cx="1463513" cy="1244794"/>
            </a:xfrm>
            <a:custGeom>
              <a:avLst/>
              <a:gdLst>
                <a:gd name="T0" fmla="*/ 3080 w 3080"/>
                <a:gd name="T1" fmla="*/ 2618 h 2618"/>
                <a:gd name="T2" fmla="*/ 1177 w 3080"/>
                <a:gd name="T3" fmla="*/ 0 h 2618"/>
                <a:gd name="T4" fmla="*/ 1073 w 3080"/>
                <a:gd name="T5" fmla="*/ 76 h 2618"/>
                <a:gd name="T6" fmla="*/ 976 w 3080"/>
                <a:gd name="T7" fmla="*/ 157 h 2618"/>
                <a:gd name="T8" fmla="*/ 881 w 3080"/>
                <a:gd name="T9" fmla="*/ 242 h 2618"/>
                <a:gd name="T10" fmla="*/ 789 w 3080"/>
                <a:gd name="T11" fmla="*/ 330 h 2618"/>
                <a:gd name="T12" fmla="*/ 701 w 3080"/>
                <a:gd name="T13" fmla="*/ 422 h 2618"/>
                <a:gd name="T14" fmla="*/ 616 w 3080"/>
                <a:gd name="T15" fmla="*/ 516 h 2618"/>
                <a:gd name="T16" fmla="*/ 536 w 3080"/>
                <a:gd name="T17" fmla="*/ 614 h 2618"/>
                <a:gd name="T18" fmla="*/ 461 w 3080"/>
                <a:gd name="T19" fmla="*/ 716 h 2618"/>
                <a:gd name="T20" fmla="*/ 388 w 3080"/>
                <a:gd name="T21" fmla="*/ 819 h 2618"/>
                <a:gd name="T22" fmla="*/ 319 w 3080"/>
                <a:gd name="T23" fmla="*/ 925 h 2618"/>
                <a:gd name="T24" fmla="*/ 255 w 3080"/>
                <a:gd name="T25" fmla="*/ 1034 h 2618"/>
                <a:gd name="T26" fmla="*/ 196 w 3080"/>
                <a:gd name="T27" fmla="*/ 1146 h 2618"/>
                <a:gd name="T28" fmla="*/ 140 w 3080"/>
                <a:gd name="T29" fmla="*/ 1261 h 2618"/>
                <a:gd name="T30" fmla="*/ 88 w 3080"/>
                <a:gd name="T31" fmla="*/ 1378 h 2618"/>
                <a:gd name="T32" fmla="*/ 42 w 3080"/>
                <a:gd name="T33" fmla="*/ 1497 h 2618"/>
                <a:gd name="T34" fmla="*/ 0 w 3080"/>
                <a:gd name="T35" fmla="*/ 1618 h 2618"/>
                <a:gd name="T36" fmla="*/ 3080 w 3080"/>
                <a:gd name="T37" fmla="*/ 2618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0" h="2618">
                  <a:moveTo>
                    <a:pt x="3080" y="2618"/>
                  </a:moveTo>
                  <a:lnTo>
                    <a:pt x="1177" y="0"/>
                  </a:lnTo>
                  <a:lnTo>
                    <a:pt x="1073" y="76"/>
                  </a:lnTo>
                  <a:lnTo>
                    <a:pt x="976" y="157"/>
                  </a:lnTo>
                  <a:lnTo>
                    <a:pt x="881" y="242"/>
                  </a:lnTo>
                  <a:lnTo>
                    <a:pt x="789" y="330"/>
                  </a:lnTo>
                  <a:lnTo>
                    <a:pt x="701" y="422"/>
                  </a:lnTo>
                  <a:lnTo>
                    <a:pt x="616" y="516"/>
                  </a:lnTo>
                  <a:lnTo>
                    <a:pt x="536" y="614"/>
                  </a:lnTo>
                  <a:lnTo>
                    <a:pt x="461" y="716"/>
                  </a:lnTo>
                  <a:lnTo>
                    <a:pt x="388" y="819"/>
                  </a:lnTo>
                  <a:lnTo>
                    <a:pt x="319" y="925"/>
                  </a:lnTo>
                  <a:lnTo>
                    <a:pt x="255" y="1034"/>
                  </a:lnTo>
                  <a:lnTo>
                    <a:pt x="196" y="1146"/>
                  </a:lnTo>
                  <a:lnTo>
                    <a:pt x="140" y="1261"/>
                  </a:lnTo>
                  <a:lnTo>
                    <a:pt x="88" y="1378"/>
                  </a:lnTo>
                  <a:lnTo>
                    <a:pt x="42" y="1497"/>
                  </a:lnTo>
                  <a:lnTo>
                    <a:pt x="0" y="1618"/>
                  </a:lnTo>
                  <a:lnTo>
                    <a:pt x="3080" y="2618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23"/>
            <p:cNvSpPr/>
            <p:nvPr/>
          </p:nvSpPr>
          <p:spPr bwMode="auto">
            <a:xfrm>
              <a:off x="1355769" y="2462951"/>
              <a:ext cx="904354" cy="1538637"/>
            </a:xfrm>
            <a:custGeom>
              <a:avLst/>
              <a:gdLst>
                <a:gd name="T0" fmla="*/ 1903 w 1903"/>
                <a:gd name="T1" fmla="*/ 3236 h 3236"/>
                <a:gd name="T2" fmla="*/ 1903 w 1903"/>
                <a:gd name="T3" fmla="*/ 0 h 3236"/>
                <a:gd name="T4" fmla="*/ 1774 w 1903"/>
                <a:gd name="T5" fmla="*/ 2 h 3236"/>
                <a:gd name="T6" fmla="*/ 1648 w 1903"/>
                <a:gd name="T7" fmla="*/ 9 h 3236"/>
                <a:gd name="T8" fmla="*/ 1521 w 1903"/>
                <a:gd name="T9" fmla="*/ 21 h 3236"/>
                <a:gd name="T10" fmla="*/ 1394 w 1903"/>
                <a:gd name="T11" fmla="*/ 38 h 3236"/>
                <a:gd name="T12" fmla="*/ 1269 w 1903"/>
                <a:gd name="T13" fmla="*/ 61 h 3236"/>
                <a:gd name="T14" fmla="*/ 1146 w 1903"/>
                <a:gd name="T15" fmla="*/ 88 h 3236"/>
                <a:gd name="T16" fmla="*/ 1024 w 1903"/>
                <a:gd name="T17" fmla="*/ 121 h 3236"/>
                <a:gd name="T18" fmla="*/ 903 w 1903"/>
                <a:gd name="T19" fmla="*/ 157 h 3236"/>
                <a:gd name="T20" fmla="*/ 782 w 1903"/>
                <a:gd name="T21" fmla="*/ 199 h 3236"/>
                <a:gd name="T22" fmla="*/ 664 w 1903"/>
                <a:gd name="T23" fmla="*/ 245 h 3236"/>
                <a:gd name="T24" fmla="*/ 547 w 1903"/>
                <a:gd name="T25" fmla="*/ 295 h 3236"/>
                <a:gd name="T26" fmla="*/ 434 w 1903"/>
                <a:gd name="T27" fmla="*/ 351 h 3236"/>
                <a:gd name="T28" fmla="*/ 321 w 1903"/>
                <a:gd name="T29" fmla="*/ 410 h 3236"/>
                <a:gd name="T30" fmla="*/ 211 w 1903"/>
                <a:gd name="T31" fmla="*/ 476 h 3236"/>
                <a:gd name="T32" fmla="*/ 104 w 1903"/>
                <a:gd name="T33" fmla="*/ 543 h 3236"/>
                <a:gd name="T34" fmla="*/ 0 w 1903"/>
                <a:gd name="T35" fmla="*/ 618 h 3236"/>
                <a:gd name="T36" fmla="*/ 1903 w 1903"/>
                <a:gd name="T37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1903" y="3236"/>
                  </a:moveTo>
                  <a:lnTo>
                    <a:pt x="1903" y="0"/>
                  </a:lnTo>
                  <a:lnTo>
                    <a:pt x="1774" y="2"/>
                  </a:lnTo>
                  <a:lnTo>
                    <a:pt x="1648" y="9"/>
                  </a:lnTo>
                  <a:lnTo>
                    <a:pt x="1521" y="21"/>
                  </a:lnTo>
                  <a:lnTo>
                    <a:pt x="1394" y="38"/>
                  </a:lnTo>
                  <a:lnTo>
                    <a:pt x="1269" y="61"/>
                  </a:lnTo>
                  <a:lnTo>
                    <a:pt x="1146" y="88"/>
                  </a:lnTo>
                  <a:lnTo>
                    <a:pt x="1024" y="121"/>
                  </a:lnTo>
                  <a:lnTo>
                    <a:pt x="903" y="157"/>
                  </a:lnTo>
                  <a:lnTo>
                    <a:pt x="782" y="199"/>
                  </a:lnTo>
                  <a:lnTo>
                    <a:pt x="664" y="245"/>
                  </a:lnTo>
                  <a:lnTo>
                    <a:pt x="547" y="295"/>
                  </a:lnTo>
                  <a:lnTo>
                    <a:pt x="434" y="351"/>
                  </a:lnTo>
                  <a:lnTo>
                    <a:pt x="321" y="410"/>
                  </a:lnTo>
                  <a:lnTo>
                    <a:pt x="211" y="476"/>
                  </a:lnTo>
                  <a:lnTo>
                    <a:pt x="104" y="543"/>
                  </a:lnTo>
                  <a:lnTo>
                    <a:pt x="0" y="618"/>
                  </a:lnTo>
                  <a:lnTo>
                    <a:pt x="1903" y="3236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aphicFrame>
        <p:nvGraphicFramePr>
          <p:cNvPr id="39" name="Chart Placeholder 17"/>
          <p:cNvGraphicFramePr/>
          <p:nvPr/>
        </p:nvGraphicFramePr>
        <p:xfrm>
          <a:off x="8115300" y="2974795"/>
          <a:ext cx="3556000" cy="311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8445499" y="3098597"/>
            <a:ext cx="2872611" cy="2872611"/>
            <a:chOff x="721485" y="2462951"/>
            <a:chExt cx="3078226" cy="3078226"/>
          </a:xfrm>
        </p:grpSpPr>
        <p:sp>
          <p:nvSpPr>
            <p:cNvPr id="41" name="Freeform 5"/>
            <p:cNvSpPr/>
            <p:nvPr/>
          </p:nvSpPr>
          <p:spPr bwMode="auto">
            <a:xfrm>
              <a:off x="2260122" y="2462951"/>
              <a:ext cx="905305" cy="1538637"/>
            </a:xfrm>
            <a:custGeom>
              <a:avLst/>
              <a:gdLst>
                <a:gd name="T0" fmla="*/ 0 w 1903"/>
                <a:gd name="T1" fmla="*/ 3236 h 3236"/>
                <a:gd name="T2" fmla="*/ 1903 w 1903"/>
                <a:gd name="T3" fmla="*/ 618 h 3236"/>
                <a:gd name="T4" fmla="*/ 1797 w 1903"/>
                <a:gd name="T5" fmla="*/ 543 h 3236"/>
                <a:gd name="T6" fmla="*/ 1690 w 1903"/>
                <a:gd name="T7" fmla="*/ 476 h 3236"/>
                <a:gd name="T8" fmla="*/ 1580 w 1903"/>
                <a:gd name="T9" fmla="*/ 410 h 3236"/>
                <a:gd name="T10" fmla="*/ 1467 w 1903"/>
                <a:gd name="T11" fmla="*/ 351 h 3236"/>
                <a:gd name="T12" fmla="*/ 1354 w 1903"/>
                <a:gd name="T13" fmla="*/ 295 h 3236"/>
                <a:gd name="T14" fmla="*/ 1237 w 1903"/>
                <a:gd name="T15" fmla="*/ 245 h 3236"/>
                <a:gd name="T16" fmla="*/ 1119 w 1903"/>
                <a:gd name="T17" fmla="*/ 199 h 3236"/>
                <a:gd name="T18" fmla="*/ 1000 w 1903"/>
                <a:gd name="T19" fmla="*/ 157 h 3236"/>
                <a:gd name="T20" fmla="*/ 879 w 1903"/>
                <a:gd name="T21" fmla="*/ 121 h 3236"/>
                <a:gd name="T22" fmla="*/ 756 w 1903"/>
                <a:gd name="T23" fmla="*/ 88 h 3236"/>
                <a:gd name="T24" fmla="*/ 632 w 1903"/>
                <a:gd name="T25" fmla="*/ 61 h 3236"/>
                <a:gd name="T26" fmla="*/ 507 w 1903"/>
                <a:gd name="T27" fmla="*/ 38 h 3236"/>
                <a:gd name="T28" fmla="*/ 382 w 1903"/>
                <a:gd name="T29" fmla="*/ 21 h 3236"/>
                <a:gd name="T30" fmla="*/ 255 w 1903"/>
                <a:gd name="T31" fmla="*/ 9 h 3236"/>
                <a:gd name="T32" fmla="*/ 127 w 1903"/>
                <a:gd name="T33" fmla="*/ 2 h 3236"/>
                <a:gd name="T34" fmla="*/ 0 w 1903"/>
                <a:gd name="T35" fmla="*/ 0 h 3236"/>
                <a:gd name="T36" fmla="*/ 0 w 1903"/>
                <a:gd name="T37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0" y="3236"/>
                  </a:moveTo>
                  <a:lnTo>
                    <a:pt x="1903" y="618"/>
                  </a:lnTo>
                  <a:lnTo>
                    <a:pt x="1797" y="543"/>
                  </a:lnTo>
                  <a:lnTo>
                    <a:pt x="1690" y="476"/>
                  </a:lnTo>
                  <a:lnTo>
                    <a:pt x="1580" y="410"/>
                  </a:lnTo>
                  <a:lnTo>
                    <a:pt x="1467" y="351"/>
                  </a:lnTo>
                  <a:lnTo>
                    <a:pt x="1354" y="295"/>
                  </a:lnTo>
                  <a:lnTo>
                    <a:pt x="1237" y="245"/>
                  </a:lnTo>
                  <a:lnTo>
                    <a:pt x="1119" y="199"/>
                  </a:lnTo>
                  <a:lnTo>
                    <a:pt x="1000" y="157"/>
                  </a:lnTo>
                  <a:lnTo>
                    <a:pt x="879" y="121"/>
                  </a:lnTo>
                  <a:lnTo>
                    <a:pt x="756" y="88"/>
                  </a:lnTo>
                  <a:lnTo>
                    <a:pt x="632" y="61"/>
                  </a:lnTo>
                  <a:lnTo>
                    <a:pt x="507" y="38"/>
                  </a:lnTo>
                  <a:lnTo>
                    <a:pt x="382" y="21"/>
                  </a:lnTo>
                  <a:lnTo>
                    <a:pt x="255" y="9"/>
                  </a:lnTo>
                  <a:lnTo>
                    <a:pt x="127" y="2"/>
                  </a:lnTo>
                  <a:lnTo>
                    <a:pt x="0" y="0"/>
                  </a:lnTo>
                  <a:lnTo>
                    <a:pt x="0" y="3236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7"/>
            <p:cNvSpPr/>
            <p:nvPr/>
          </p:nvSpPr>
          <p:spPr bwMode="auto">
            <a:xfrm>
              <a:off x="2260122" y="2756795"/>
              <a:ext cx="1463513" cy="1244794"/>
            </a:xfrm>
            <a:custGeom>
              <a:avLst/>
              <a:gdLst>
                <a:gd name="T0" fmla="*/ 0 w 3078"/>
                <a:gd name="T1" fmla="*/ 2618 h 2618"/>
                <a:gd name="T2" fmla="*/ 3078 w 3078"/>
                <a:gd name="T3" fmla="*/ 1618 h 2618"/>
                <a:gd name="T4" fmla="*/ 3038 w 3078"/>
                <a:gd name="T5" fmla="*/ 1497 h 2618"/>
                <a:gd name="T6" fmla="*/ 2990 w 3078"/>
                <a:gd name="T7" fmla="*/ 1378 h 2618"/>
                <a:gd name="T8" fmla="*/ 2940 w 3078"/>
                <a:gd name="T9" fmla="*/ 1261 h 2618"/>
                <a:gd name="T10" fmla="*/ 2884 w 3078"/>
                <a:gd name="T11" fmla="*/ 1148 h 2618"/>
                <a:gd name="T12" fmla="*/ 2824 w 3078"/>
                <a:gd name="T13" fmla="*/ 1034 h 2618"/>
                <a:gd name="T14" fmla="*/ 2759 w 3078"/>
                <a:gd name="T15" fmla="*/ 925 h 2618"/>
                <a:gd name="T16" fmla="*/ 2692 w 3078"/>
                <a:gd name="T17" fmla="*/ 819 h 2618"/>
                <a:gd name="T18" fmla="*/ 2619 w 3078"/>
                <a:gd name="T19" fmla="*/ 716 h 2618"/>
                <a:gd name="T20" fmla="*/ 2542 w 3078"/>
                <a:gd name="T21" fmla="*/ 614 h 2618"/>
                <a:gd name="T22" fmla="*/ 2462 w 3078"/>
                <a:gd name="T23" fmla="*/ 516 h 2618"/>
                <a:gd name="T24" fmla="*/ 2377 w 3078"/>
                <a:gd name="T25" fmla="*/ 422 h 2618"/>
                <a:gd name="T26" fmla="*/ 2291 w 3078"/>
                <a:gd name="T27" fmla="*/ 330 h 2618"/>
                <a:gd name="T28" fmla="*/ 2198 w 3078"/>
                <a:gd name="T29" fmla="*/ 242 h 2618"/>
                <a:gd name="T30" fmla="*/ 2102 w 3078"/>
                <a:gd name="T31" fmla="*/ 157 h 2618"/>
                <a:gd name="T32" fmla="*/ 2005 w 3078"/>
                <a:gd name="T33" fmla="*/ 76 h 2618"/>
                <a:gd name="T34" fmla="*/ 1903 w 3078"/>
                <a:gd name="T35" fmla="*/ 0 h 2618"/>
                <a:gd name="T36" fmla="*/ 0 w 3078"/>
                <a:gd name="T37" fmla="*/ 2618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8" h="2618">
                  <a:moveTo>
                    <a:pt x="0" y="2618"/>
                  </a:moveTo>
                  <a:lnTo>
                    <a:pt x="3078" y="1618"/>
                  </a:lnTo>
                  <a:lnTo>
                    <a:pt x="3038" y="1497"/>
                  </a:lnTo>
                  <a:lnTo>
                    <a:pt x="2990" y="1378"/>
                  </a:lnTo>
                  <a:lnTo>
                    <a:pt x="2940" y="1261"/>
                  </a:lnTo>
                  <a:lnTo>
                    <a:pt x="2884" y="1148"/>
                  </a:lnTo>
                  <a:lnTo>
                    <a:pt x="2824" y="1034"/>
                  </a:lnTo>
                  <a:lnTo>
                    <a:pt x="2759" y="925"/>
                  </a:lnTo>
                  <a:lnTo>
                    <a:pt x="2692" y="819"/>
                  </a:lnTo>
                  <a:lnTo>
                    <a:pt x="2619" y="716"/>
                  </a:lnTo>
                  <a:lnTo>
                    <a:pt x="2542" y="614"/>
                  </a:lnTo>
                  <a:lnTo>
                    <a:pt x="2462" y="516"/>
                  </a:lnTo>
                  <a:lnTo>
                    <a:pt x="2377" y="422"/>
                  </a:lnTo>
                  <a:lnTo>
                    <a:pt x="2291" y="330"/>
                  </a:lnTo>
                  <a:lnTo>
                    <a:pt x="2198" y="242"/>
                  </a:lnTo>
                  <a:lnTo>
                    <a:pt x="2102" y="157"/>
                  </a:lnTo>
                  <a:lnTo>
                    <a:pt x="2005" y="76"/>
                  </a:lnTo>
                  <a:lnTo>
                    <a:pt x="1903" y="0"/>
                  </a:lnTo>
                  <a:lnTo>
                    <a:pt x="0" y="2618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9"/>
            <p:cNvSpPr/>
            <p:nvPr/>
          </p:nvSpPr>
          <p:spPr bwMode="auto">
            <a:xfrm>
              <a:off x="2260122" y="3526113"/>
              <a:ext cx="1539589" cy="951901"/>
            </a:xfrm>
            <a:custGeom>
              <a:avLst/>
              <a:gdLst>
                <a:gd name="T0" fmla="*/ 0 w 3237"/>
                <a:gd name="T1" fmla="*/ 1000 h 2000"/>
                <a:gd name="T2" fmla="*/ 3078 w 3237"/>
                <a:gd name="T3" fmla="*/ 2000 h 2000"/>
                <a:gd name="T4" fmla="*/ 3116 w 3237"/>
                <a:gd name="T5" fmla="*/ 1877 h 2000"/>
                <a:gd name="T6" fmla="*/ 3149 w 3237"/>
                <a:gd name="T7" fmla="*/ 1754 h 2000"/>
                <a:gd name="T8" fmla="*/ 3176 w 3237"/>
                <a:gd name="T9" fmla="*/ 1630 h 2000"/>
                <a:gd name="T10" fmla="*/ 3197 w 3237"/>
                <a:gd name="T11" fmla="*/ 1505 h 2000"/>
                <a:gd name="T12" fmla="*/ 3214 w 3237"/>
                <a:gd name="T13" fmla="*/ 1378 h 2000"/>
                <a:gd name="T14" fmla="*/ 3228 w 3237"/>
                <a:gd name="T15" fmla="*/ 1253 h 2000"/>
                <a:gd name="T16" fmla="*/ 3235 w 3237"/>
                <a:gd name="T17" fmla="*/ 1127 h 2000"/>
                <a:gd name="T18" fmla="*/ 3237 w 3237"/>
                <a:gd name="T19" fmla="*/ 1000 h 2000"/>
                <a:gd name="T20" fmla="*/ 3235 w 3237"/>
                <a:gd name="T21" fmla="*/ 873 h 2000"/>
                <a:gd name="T22" fmla="*/ 3228 w 3237"/>
                <a:gd name="T23" fmla="*/ 747 h 2000"/>
                <a:gd name="T24" fmla="*/ 3214 w 3237"/>
                <a:gd name="T25" fmla="*/ 620 h 2000"/>
                <a:gd name="T26" fmla="*/ 3197 w 3237"/>
                <a:gd name="T27" fmla="*/ 495 h 2000"/>
                <a:gd name="T28" fmla="*/ 3176 w 3237"/>
                <a:gd name="T29" fmla="*/ 370 h 2000"/>
                <a:gd name="T30" fmla="*/ 3149 w 3237"/>
                <a:gd name="T31" fmla="*/ 246 h 2000"/>
                <a:gd name="T32" fmla="*/ 3116 w 3237"/>
                <a:gd name="T33" fmla="*/ 121 h 2000"/>
                <a:gd name="T34" fmla="*/ 3078 w 3237"/>
                <a:gd name="T35" fmla="*/ 0 h 2000"/>
                <a:gd name="T36" fmla="*/ 0 w 3237"/>
                <a:gd name="T37" fmla="*/ 100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7" h="2000">
                  <a:moveTo>
                    <a:pt x="0" y="1000"/>
                  </a:moveTo>
                  <a:lnTo>
                    <a:pt x="3078" y="2000"/>
                  </a:lnTo>
                  <a:lnTo>
                    <a:pt x="3116" y="1877"/>
                  </a:lnTo>
                  <a:lnTo>
                    <a:pt x="3149" y="1754"/>
                  </a:lnTo>
                  <a:lnTo>
                    <a:pt x="3176" y="1630"/>
                  </a:lnTo>
                  <a:lnTo>
                    <a:pt x="3197" y="1505"/>
                  </a:lnTo>
                  <a:lnTo>
                    <a:pt x="3214" y="1378"/>
                  </a:lnTo>
                  <a:lnTo>
                    <a:pt x="3228" y="1253"/>
                  </a:lnTo>
                  <a:lnTo>
                    <a:pt x="3235" y="1127"/>
                  </a:lnTo>
                  <a:lnTo>
                    <a:pt x="3237" y="1000"/>
                  </a:lnTo>
                  <a:lnTo>
                    <a:pt x="3235" y="873"/>
                  </a:lnTo>
                  <a:lnTo>
                    <a:pt x="3228" y="747"/>
                  </a:lnTo>
                  <a:lnTo>
                    <a:pt x="3214" y="620"/>
                  </a:lnTo>
                  <a:lnTo>
                    <a:pt x="3197" y="495"/>
                  </a:lnTo>
                  <a:lnTo>
                    <a:pt x="3176" y="370"/>
                  </a:lnTo>
                  <a:lnTo>
                    <a:pt x="3149" y="246"/>
                  </a:lnTo>
                  <a:lnTo>
                    <a:pt x="3116" y="121"/>
                  </a:lnTo>
                  <a:lnTo>
                    <a:pt x="3078" y="0"/>
                  </a:lnTo>
                  <a:lnTo>
                    <a:pt x="0" y="100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11"/>
            <p:cNvSpPr/>
            <p:nvPr/>
          </p:nvSpPr>
          <p:spPr bwMode="auto">
            <a:xfrm>
              <a:off x="2260122" y="4001588"/>
              <a:ext cx="1463513" cy="1245744"/>
            </a:xfrm>
            <a:custGeom>
              <a:avLst/>
              <a:gdLst>
                <a:gd name="T0" fmla="*/ 0 w 3078"/>
                <a:gd name="T1" fmla="*/ 0 h 2618"/>
                <a:gd name="T2" fmla="*/ 1903 w 3078"/>
                <a:gd name="T3" fmla="*/ 2618 h 2618"/>
                <a:gd name="T4" fmla="*/ 2005 w 3078"/>
                <a:gd name="T5" fmla="*/ 2541 h 2618"/>
                <a:gd name="T6" fmla="*/ 2102 w 3078"/>
                <a:gd name="T7" fmla="*/ 2459 h 2618"/>
                <a:gd name="T8" fmla="*/ 2198 w 3078"/>
                <a:gd name="T9" fmla="*/ 2374 h 2618"/>
                <a:gd name="T10" fmla="*/ 2291 w 3078"/>
                <a:gd name="T11" fmla="*/ 2288 h 2618"/>
                <a:gd name="T12" fmla="*/ 2377 w 3078"/>
                <a:gd name="T13" fmla="*/ 2196 h 2618"/>
                <a:gd name="T14" fmla="*/ 2462 w 3078"/>
                <a:gd name="T15" fmla="*/ 2100 h 2618"/>
                <a:gd name="T16" fmla="*/ 2542 w 3078"/>
                <a:gd name="T17" fmla="*/ 2002 h 2618"/>
                <a:gd name="T18" fmla="*/ 2619 w 3078"/>
                <a:gd name="T19" fmla="*/ 1902 h 2618"/>
                <a:gd name="T20" fmla="*/ 2692 w 3078"/>
                <a:gd name="T21" fmla="*/ 1799 h 2618"/>
                <a:gd name="T22" fmla="*/ 2759 w 3078"/>
                <a:gd name="T23" fmla="*/ 1691 h 2618"/>
                <a:gd name="T24" fmla="*/ 2824 w 3078"/>
                <a:gd name="T25" fmla="*/ 1582 h 2618"/>
                <a:gd name="T26" fmla="*/ 2884 w 3078"/>
                <a:gd name="T27" fmla="*/ 1470 h 2618"/>
                <a:gd name="T28" fmla="*/ 2940 w 3078"/>
                <a:gd name="T29" fmla="*/ 1355 h 2618"/>
                <a:gd name="T30" fmla="*/ 2990 w 3078"/>
                <a:gd name="T31" fmla="*/ 1240 h 2618"/>
                <a:gd name="T32" fmla="*/ 3038 w 3078"/>
                <a:gd name="T33" fmla="*/ 1121 h 2618"/>
                <a:gd name="T34" fmla="*/ 3078 w 3078"/>
                <a:gd name="T35" fmla="*/ 1000 h 2618"/>
                <a:gd name="T36" fmla="*/ 0 w 3078"/>
                <a:gd name="T37" fmla="*/ 0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8" h="2618">
                  <a:moveTo>
                    <a:pt x="0" y="0"/>
                  </a:moveTo>
                  <a:lnTo>
                    <a:pt x="1903" y="2618"/>
                  </a:lnTo>
                  <a:lnTo>
                    <a:pt x="2005" y="2541"/>
                  </a:lnTo>
                  <a:lnTo>
                    <a:pt x="2102" y="2459"/>
                  </a:lnTo>
                  <a:lnTo>
                    <a:pt x="2198" y="2374"/>
                  </a:lnTo>
                  <a:lnTo>
                    <a:pt x="2291" y="2288"/>
                  </a:lnTo>
                  <a:lnTo>
                    <a:pt x="2377" y="2196"/>
                  </a:lnTo>
                  <a:lnTo>
                    <a:pt x="2462" y="2100"/>
                  </a:lnTo>
                  <a:lnTo>
                    <a:pt x="2542" y="2002"/>
                  </a:lnTo>
                  <a:lnTo>
                    <a:pt x="2619" y="1902"/>
                  </a:lnTo>
                  <a:lnTo>
                    <a:pt x="2692" y="1799"/>
                  </a:lnTo>
                  <a:lnTo>
                    <a:pt x="2759" y="1691"/>
                  </a:lnTo>
                  <a:lnTo>
                    <a:pt x="2824" y="1582"/>
                  </a:lnTo>
                  <a:lnTo>
                    <a:pt x="2884" y="1470"/>
                  </a:lnTo>
                  <a:lnTo>
                    <a:pt x="2940" y="1355"/>
                  </a:lnTo>
                  <a:lnTo>
                    <a:pt x="2990" y="1240"/>
                  </a:lnTo>
                  <a:lnTo>
                    <a:pt x="3038" y="1121"/>
                  </a:lnTo>
                  <a:lnTo>
                    <a:pt x="3078" y="1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13"/>
            <p:cNvSpPr/>
            <p:nvPr/>
          </p:nvSpPr>
          <p:spPr bwMode="auto">
            <a:xfrm>
              <a:off x="2260122" y="4001588"/>
              <a:ext cx="905305" cy="1539589"/>
            </a:xfrm>
            <a:custGeom>
              <a:avLst/>
              <a:gdLst>
                <a:gd name="T0" fmla="*/ 0 w 1903"/>
                <a:gd name="T1" fmla="*/ 0 h 3236"/>
                <a:gd name="T2" fmla="*/ 0 w 1903"/>
                <a:gd name="T3" fmla="*/ 3236 h 3236"/>
                <a:gd name="T4" fmla="*/ 127 w 1903"/>
                <a:gd name="T5" fmla="*/ 3232 h 3236"/>
                <a:gd name="T6" fmla="*/ 255 w 1903"/>
                <a:gd name="T7" fmla="*/ 3225 h 3236"/>
                <a:gd name="T8" fmla="*/ 382 w 1903"/>
                <a:gd name="T9" fmla="*/ 3213 h 3236"/>
                <a:gd name="T10" fmla="*/ 507 w 1903"/>
                <a:gd name="T11" fmla="*/ 3196 h 3236"/>
                <a:gd name="T12" fmla="*/ 632 w 1903"/>
                <a:gd name="T13" fmla="*/ 3173 h 3236"/>
                <a:gd name="T14" fmla="*/ 756 w 1903"/>
                <a:gd name="T15" fmla="*/ 3146 h 3236"/>
                <a:gd name="T16" fmla="*/ 879 w 1903"/>
                <a:gd name="T17" fmla="*/ 3113 h 3236"/>
                <a:gd name="T18" fmla="*/ 1000 w 1903"/>
                <a:gd name="T19" fmla="*/ 3077 h 3236"/>
                <a:gd name="T20" fmla="*/ 1119 w 1903"/>
                <a:gd name="T21" fmla="*/ 3037 h 3236"/>
                <a:gd name="T22" fmla="*/ 1237 w 1903"/>
                <a:gd name="T23" fmla="*/ 2991 h 3236"/>
                <a:gd name="T24" fmla="*/ 1354 w 1903"/>
                <a:gd name="T25" fmla="*/ 2939 h 3236"/>
                <a:gd name="T26" fmla="*/ 1467 w 1903"/>
                <a:gd name="T27" fmla="*/ 2883 h 3236"/>
                <a:gd name="T28" fmla="*/ 1580 w 1903"/>
                <a:gd name="T29" fmla="*/ 2824 h 3236"/>
                <a:gd name="T30" fmla="*/ 1690 w 1903"/>
                <a:gd name="T31" fmla="*/ 2760 h 3236"/>
                <a:gd name="T32" fmla="*/ 1797 w 1903"/>
                <a:gd name="T33" fmla="*/ 2691 h 3236"/>
                <a:gd name="T34" fmla="*/ 1903 w 1903"/>
                <a:gd name="T35" fmla="*/ 2618 h 3236"/>
                <a:gd name="T36" fmla="*/ 0 w 1903"/>
                <a:gd name="T37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0" y="0"/>
                  </a:moveTo>
                  <a:lnTo>
                    <a:pt x="0" y="3236"/>
                  </a:lnTo>
                  <a:lnTo>
                    <a:pt x="127" y="3232"/>
                  </a:lnTo>
                  <a:lnTo>
                    <a:pt x="255" y="3225"/>
                  </a:lnTo>
                  <a:lnTo>
                    <a:pt x="382" y="3213"/>
                  </a:lnTo>
                  <a:lnTo>
                    <a:pt x="507" y="3196"/>
                  </a:lnTo>
                  <a:lnTo>
                    <a:pt x="632" y="3173"/>
                  </a:lnTo>
                  <a:lnTo>
                    <a:pt x="756" y="3146"/>
                  </a:lnTo>
                  <a:lnTo>
                    <a:pt x="879" y="3113"/>
                  </a:lnTo>
                  <a:lnTo>
                    <a:pt x="1000" y="3077"/>
                  </a:lnTo>
                  <a:lnTo>
                    <a:pt x="1119" y="3037"/>
                  </a:lnTo>
                  <a:lnTo>
                    <a:pt x="1237" y="2991"/>
                  </a:lnTo>
                  <a:lnTo>
                    <a:pt x="1354" y="2939"/>
                  </a:lnTo>
                  <a:lnTo>
                    <a:pt x="1467" y="2883"/>
                  </a:lnTo>
                  <a:lnTo>
                    <a:pt x="1580" y="2824"/>
                  </a:lnTo>
                  <a:lnTo>
                    <a:pt x="1690" y="2760"/>
                  </a:lnTo>
                  <a:lnTo>
                    <a:pt x="1797" y="2691"/>
                  </a:lnTo>
                  <a:lnTo>
                    <a:pt x="1903" y="26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15"/>
            <p:cNvSpPr/>
            <p:nvPr/>
          </p:nvSpPr>
          <p:spPr bwMode="auto">
            <a:xfrm>
              <a:off x="1355769" y="4001588"/>
              <a:ext cx="904354" cy="1539589"/>
            </a:xfrm>
            <a:custGeom>
              <a:avLst/>
              <a:gdLst>
                <a:gd name="T0" fmla="*/ 1903 w 1903"/>
                <a:gd name="T1" fmla="*/ 0 h 3236"/>
                <a:gd name="T2" fmla="*/ 0 w 1903"/>
                <a:gd name="T3" fmla="*/ 2618 h 3236"/>
                <a:gd name="T4" fmla="*/ 104 w 1903"/>
                <a:gd name="T5" fmla="*/ 2691 h 3236"/>
                <a:gd name="T6" fmla="*/ 211 w 1903"/>
                <a:gd name="T7" fmla="*/ 2760 h 3236"/>
                <a:gd name="T8" fmla="*/ 321 w 1903"/>
                <a:gd name="T9" fmla="*/ 2824 h 3236"/>
                <a:gd name="T10" fmla="*/ 434 w 1903"/>
                <a:gd name="T11" fmla="*/ 2883 h 3236"/>
                <a:gd name="T12" fmla="*/ 547 w 1903"/>
                <a:gd name="T13" fmla="*/ 2939 h 3236"/>
                <a:gd name="T14" fmla="*/ 664 w 1903"/>
                <a:gd name="T15" fmla="*/ 2991 h 3236"/>
                <a:gd name="T16" fmla="*/ 782 w 1903"/>
                <a:gd name="T17" fmla="*/ 3037 h 3236"/>
                <a:gd name="T18" fmla="*/ 903 w 1903"/>
                <a:gd name="T19" fmla="*/ 3077 h 3236"/>
                <a:gd name="T20" fmla="*/ 1024 w 1903"/>
                <a:gd name="T21" fmla="*/ 3113 h 3236"/>
                <a:gd name="T22" fmla="*/ 1146 w 1903"/>
                <a:gd name="T23" fmla="*/ 3146 h 3236"/>
                <a:gd name="T24" fmla="*/ 1269 w 1903"/>
                <a:gd name="T25" fmla="*/ 3173 h 3236"/>
                <a:gd name="T26" fmla="*/ 1394 w 1903"/>
                <a:gd name="T27" fmla="*/ 3196 h 3236"/>
                <a:gd name="T28" fmla="*/ 1521 w 1903"/>
                <a:gd name="T29" fmla="*/ 3213 h 3236"/>
                <a:gd name="T30" fmla="*/ 1648 w 1903"/>
                <a:gd name="T31" fmla="*/ 3225 h 3236"/>
                <a:gd name="T32" fmla="*/ 1774 w 1903"/>
                <a:gd name="T33" fmla="*/ 3232 h 3236"/>
                <a:gd name="T34" fmla="*/ 1903 w 1903"/>
                <a:gd name="T35" fmla="*/ 3236 h 3236"/>
                <a:gd name="T36" fmla="*/ 1903 w 1903"/>
                <a:gd name="T37" fmla="*/ 0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1903" y="0"/>
                  </a:moveTo>
                  <a:lnTo>
                    <a:pt x="0" y="2618"/>
                  </a:lnTo>
                  <a:lnTo>
                    <a:pt x="104" y="2691"/>
                  </a:lnTo>
                  <a:lnTo>
                    <a:pt x="211" y="2760"/>
                  </a:lnTo>
                  <a:lnTo>
                    <a:pt x="321" y="2824"/>
                  </a:lnTo>
                  <a:lnTo>
                    <a:pt x="434" y="2883"/>
                  </a:lnTo>
                  <a:lnTo>
                    <a:pt x="547" y="2939"/>
                  </a:lnTo>
                  <a:lnTo>
                    <a:pt x="664" y="2991"/>
                  </a:lnTo>
                  <a:lnTo>
                    <a:pt x="782" y="3037"/>
                  </a:lnTo>
                  <a:lnTo>
                    <a:pt x="903" y="3077"/>
                  </a:lnTo>
                  <a:lnTo>
                    <a:pt x="1024" y="3113"/>
                  </a:lnTo>
                  <a:lnTo>
                    <a:pt x="1146" y="3146"/>
                  </a:lnTo>
                  <a:lnTo>
                    <a:pt x="1269" y="3173"/>
                  </a:lnTo>
                  <a:lnTo>
                    <a:pt x="1394" y="3196"/>
                  </a:lnTo>
                  <a:lnTo>
                    <a:pt x="1521" y="3213"/>
                  </a:lnTo>
                  <a:lnTo>
                    <a:pt x="1648" y="3225"/>
                  </a:lnTo>
                  <a:lnTo>
                    <a:pt x="1774" y="3232"/>
                  </a:lnTo>
                  <a:lnTo>
                    <a:pt x="1903" y="3236"/>
                  </a:lnTo>
                  <a:lnTo>
                    <a:pt x="1903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796610" y="4001588"/>
              <a:ext cx="1463513" cy="1245745"/>
            </a:xfrm>
            <a:custGeom>
              <a:avLst/>
              <a:gdLst>
                <a:gd name="T0" fmla="*/ 3080 w 3080"/>
                <a:gd name="T1" fmla="*/ 0 h 2618"/>
                <a:gd name="T2" fmla="*/ 0 w 3080"/>
                <a:gd name="T3" fmla="*/ 1000 h 2618"/>
                <a:gd name="T4" fmla="*/ 42 w 3080"/>
                <a:gd name="T5" fmla="*/ 1121 h 2618"/>
                <a:gd name="T6" fmla="*/ 88 w 3080"/>
                <a:gd name="T7" fmla="*/ 1240 h 2618"/>
                <a:gd name="T8" fmla="*/ 140 w 3080"/>
                <a:gd name="T9" fmla="*/ 1355 h 2618"/>
                <a:gd name="T10" fmla="*/ 196 w 3080"/>
                <a:gd name="T11" fmla="*/ 1470 h 2618"/>
                <a:gd name="T12" fmla="*/ 255 w 3080"/>
                <a:gd name="T13" fmla="*/ 1582 h 2618"/>
                <a:gd name="T14" fmla="*/ 319 w 3080"/>
                <a:gd name="T15" fmla="*/ 1691 h 2618"/>
                <a:gd name="T16" fmla="*/ 388 w 3080"/>
                <a:gd name="T17" fmla="*/ 1799 h 2618"/>
                <a:gd name="T18" fmla="*/ 461 w 3080"/>
                <a:gd name="T19" fmla="*/ 1902 h 2618"/>
                <a:gd name="T20" fmla="*/ 536 w 3080"/>
                <a:gd name="T21" fmla="*/ 2002 h 2618"/>
                <a:gd name="T22" fmla="*/ 616 w 3080"/>
                <a:gd name="T23" fmla="*/ 2100 h 2618"/>
                <a:gd name="T24" fmla="*/ 701 w 3080"/>
                <a:gd name="T25" fmla="*/ 2196 h 2618"/>
                <a:gd name="T26" fmla="*/ 789 w 3080"/>
                <a:gd name="T27" fmla="*/ 2286 h 2618"/>
                <a:gd name="T28" fmla="*/ 881 w 3080"/>
                <a:gd name="T29" fmla="*/ 2374 h 2618"/>
                <a:gd name="T30" fmla="*/ 976 w 3080"/>
                <a:gd name="T31" fmla="*/ 2459 h 2618"/>
                <a:gd name="T32" fmla="*/ 1073 w 3080"/>
                <a:gd name="T33" fmla="*/ 2540 h 2618"/>
                <a:gd name="T34" fmla="*/ 1177 w 3080"/>
                <a:gd name="T35" fmla="*/ 2618 h 2618"/>
                <a:gd name="T36" fmla="*/ 3080 w 3080"/>
                <a:gd name="T37" fmla="*/ 0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0" h="2618">
                  <a:moveTo>
                    <a:pt x="3080" y="0"/>
                  </a:moveTo>
                  <a:lnTo>
                    <a:pt x="0" y="1000"/>
                  </a:lnTo>
                  <a:lnTo>
                    <a:pt x="42" y="1121"/>
                  </a:lnTo>
                  <a:lnTo>
                    <a:pt x="88" y="1240"/>
                  </a:lnTo>
                  <a:lnTo>
                    <a:pt x="140" y="1355"/>
                  </a:lnTo>
                  <a:lnTo>
                    <a:pt x="196" y="1470"/>
                  </a:lnTo>
                  <a:lnTo>
                    <a:pt x="255" y="1582"/>
                  </a:lnTo>
                  <a:lnTo>
                    <a:pt x="319" y="1691"/>
                  </a:lnTo>
                  <a:lnTo>
                    <a:pt x="388" y="1799"/>
                  </a:lnTo>
                  <a:lnTo>
                    <a:pt x="461" y="1902"/>
                  </a:lnTo>
                  <a:lnTo>
                    <a:pt x="536" y="2002"/>
                  </a:lnTo>
                  <a:lnTo>
                    <a:pt x="616" y="2100"/>
                  </a:lnTo>
                  <a:lnTo>
                    <a:pt x="701" y="2196"/>
                  </a:lnTo>
                  <a:lnTo>
                    <a:pt x="789" y="2286"/>
                  </a:lnTo>
                  <a:lnTo>
                    <a:pt x="881" y="2374"/>
                  </a:lnTo>
                  <a:lnTo>
                    <a:pt x="976" y="2459"/>
                  </a:lnTo>
                  <a:lnTo>
                    <a:pt x="1073" y="2540"/>
                  </a:lnTo>
                  <a:lnTo>
                    <a:pt x="1177" y="2618"/>
                  </a:lnTo>
                  <a:lnTo>
                    <a:pt x="3080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19"/>
            <p:cNvSpPr/>
            <p:nvPr/>
          </p:nvSpPr>
          <p:spPr bwMode="auto">
            <a:xfrm>
              <a:off x="721485" y="3526113"/>
              <a:ext cx="1538637" cy="951901"/>
            </a:xfrm>
            <a:custGeom>
              <a:avLst/>
              <a:gdLst>
                <a:gd name="T0" fmla="*/ 3237 w 3237"/>
                <a:gd name="T1" fmla="*/ 1000 h 2000"/>
                <a:gd name="T2" fmla="*/ 157 w 3237"/>
                <a:gd name="T3" fmla="*/ 0 h 2000"/>
                <a:gd name="T4" fmla="*/ 121 w 3237"/>
                <a:gd name="T5" fmla="*/ 121 h 2000"/>
                <a:gd name="T6" fmla="*/ 88 w 3237"/>
                <a:gd name="T7" fmla="*/ 246 h 2000"/>
                <a:gd name="T8" fmla="*/ 61 w 3237"/>
                <a:gd name="T9" fmla="*/ 368 h 2000"/>
                <a:gd name="T10" fmla="*/ 38 w 3237"/>
                <a:gd name="T11" fmla="*/ 495 h 2000"/>
                <a:gd name="T12" fmla="*/ 21 w 3237"/>
                <a:gd name="T13" fmla="*/ 620 h 2000"/>
                <a:gd name="T14" fmla="*/ 9 w 3237"/>
                <a:gd name="T15" fmla="*/ 747 h 2000"/>
                <a:gd name="T16" fmla="*/ 2 w 3237"/>
                <a:gd name="T17" fmla="*/ 873 h 2000"/>
                <a:gd name="T18" fmla="*/ 0 w 3237"/>
                <a:gd name="T19" fmla="*/ 1000 h 2000"/>
                <a:gd name="T20" fmla="*/ 2 w 3237"/>
                <a:gd name="T21" fmla="*/ 1127 h 2000"/>
                <a:gd name="T22" fmla="*/ 9 w 3237"/>
                <a:gd name="T23" fmla="*/ 1251 h 2000"/>
                <a:gd name="T24" fmla="*/ 21 w 3237"/>
                <a:gd name="T25" fmla="*/ 1378 h 2000"/>
                <a:gd name="T26" fmla="*/ 38 w 3237"/>
                <a:gd name="T27" fmla="*/ 1505 h 2000"/>
                <a:gd name="T28" fmla="*/ 61 w 3237"/>
                <a:gd name="T29" fmla="*/ 1630 h 2000"/>
                <a:gd name="T30" fmla="*/ 88 w 3237"/>
                <a:gd name="T31" fmla="*/ 1754 h 2000"/>
                <a:gd name="T32" fmla="*/ 121 w 3237"/>
                <a:gd name="T33" fmla="*/ 1877 h 2000"/>
                <a:gd name="T34" fmla="*/ 157 w 3237"/>
                <a:gd name="T35" fmla="*/ 2000 h 2000"/>
                <a:gd name="T36" fmla="*/ 3237 w 3237"/>
                <a:gd name="T37" fmla="*/ 100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7" h="2000">
                  <a:moveTo>
                    <a:pt x="3237" y="1000"/>
                  </a:moveTo>
                  <a:lnTo>
                    <a:pt x="157" y="0"/>
                  </a:lnTo>
                  <a:lnTo>
                    <a:pt x="121" y="121"/>
                  </a:lnTo>
                  <a:lnTo>
                    <a:pt x="88" y="246"/>
                  </a:lnTo>
                  <a:lnTo>
                    <a:pt x="61" y="368"/>
                  </a:lnTo>
                  <a:lnTo>
                    <a:pt x="38" y="495"/>
                  </a:lnTo>
                  <a:lnTo>
                    <a:pt x="21" y="620"/>
                  </a:lnTo>
                  <a:lnTo>
                    <a:pt x="9" y="747"/>
                  </a:lnTo>
                  <a:lnTo>
                    <a:pt x="2" y="873"/>
                  </a:lnTo>
                  <a:lnTo>
                    <a:pt x="0" y="1000"/>
                  </a:lnTo>
                  <a:lnTo>
                    <a:pt x="2" y="1127"/>
                  </a:lnTo>
                  <a:lnTo>
                    <a:pt x="9" y="1251"/>
                  </a:lnTo>
                  <a:lnTo>
                    <a:pt x="21" y="1378"/>
                  </a:lnTo>
                  <a:lnTo>
                    <a:pt x="38" y="1505"/>
                  </a:lnTo>
                  <a:lnTo>
                    <a:pt x="61" y="1630"/>
                  </a:lnTo>
                  <a:lnTo>
                    <a:pt x="88" y="1754"/>
                  </a:lnTo>
                  <a:lnTo>
                    <a:pt x="121" y="1877"/>
                  </a:lnTo>
                  <a:lnTo>
                    <a:pt x="157" y="2000"/>
                  </a:lnTo>
                  <a:lnTo>
                    <a:pt x="3237" y="100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Freeform 21"/>
            <p:cNvSpPr/>
            <p:nvPr/>
          </p:nvSpPr>
          <p:spPr bwMode="auto">
            <a:xfrm>
              <a:off x="796610" y="2756795"/>
              <a:ext cx="1463513" cy="1244794"/>
            </a:xfrm>
            <a:custGeom>
              <a:avLst/>
              <a:gdLst>
                <a:gd name="T0" fmla="*/ 3080 w 3080"/>
                <a:gd name="T1" fmla="*/ 2618 h 2618"/>
                <a:gd name="T2" fmla="*/ 1177 w 3080"/>
                <a:gd name="T3" fmla="*/ 0 h 2618"/>
                <a:gd name="T4" fmla="*/ 1073 w 3080"/>
                <a:gd name="T5" fmla="*/ 76 h 2618"/>
                <a:gd name="T6" fmla="*/ 976 w 3080"/>
                <a:gd name="T7" fmla="*/ 157 h 2618"/>
                <a:gd name="T8" fmla="*/ 881 w 3080"/>
                <a:gd name="T9" fmla="*/ 242 h 2618"/>
                <a:gd name="T10" fmla="*/ 789 w 3080"/>
                <a:gd name="T11" fmla="*/ 330 h 2618"/>
                <a:gd name="T12" fmla="*/ 701 w 3080"/>
                <a:gd name="T13" fmla="*/ 422 h 2618"/>
                <a:gd name="T14" fmla="*/ 616 w 3080"/>
                <a:gd name="T15" fmla="*/ 516 h 2618"/>
                <a:gd name="T16" fmla="*/ 536 w 3080"/>
                <a:gd name="T17" fmla="*/ 614 h 2618"/>
                <a:gd name="T18" fmla="*/ 461 w 3080"/>
                <a:gd name="T19" fmla="*/ 716 h 2618"/>
                <a:gd name="T20" fmla="*/ 388 w 3080"/>
                <a:gd name="T21" fmla="*/ 819 h 2618"/>
                <a:gd name="T22" fmla="*/ 319 w 3080"/>
                <a:gd name="T23" fmla="*/ 925 h 2618"/>
                <a:gd name="T24" fmla="*/ 255 w 3080"/>
                <a:gd name="T25" fmla="*/ 1034 h 2618"/>
                <a:gd name="T26" fmla="*/ 196 w 3080"/>
                <a:gd name="T27" fmla="*/ 1146 h 2618"/>
                <a:gd name="T28" fmla="*/ 140 w 3080"/>
                <a:gd name="T29" fmla="*/ 1261 h 2618"/>
                <a:gd name="T30" fmla="*/ 88 w 3080"/>
                <a:gd name="T31" fmla="*/ 1378 h 2618"/>
                <a:gd name="T32" fmla="*/ 42 w 3080"/>
                <a:gd name="T33" fmla="*/ 1497 h 2618"/>
                <a:gd name="T34" fmla="*/ 0 w 3080"/>
                <a:gd name="T35" fmla="*/ 1618 h 2618"/>
                <a:gd name="T36" fmla="*/ 3080 w 3080"/>
                <a:gd name="T37" fmla="*/ 2618 h 2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80" h="2618">
                  <a:moveTo>
                    <a:pt x="3080" y="2618"/>
                  </a:moveTo>
                  <a:lnTo>
                    <a:pt x="1177" y="0"/>
                  </a:lnTo>
                  <a:lnTo>
                    <a:pt x="1073" y="76"/>
                  </a:lnTo>
                  <a:lnTo>
                    <a:pt x="976" y="157"/>
                  </a:lnTo>
                  <a:lnTo>
                    <a:pt x="881" y="242"/>
                  </a:lnTo>
                  <a:lnTo>
                    <a:pt x="789" y="330"/>
                  </a:lnTo>
                  <a:lnTo>
                    <a:pt x="701" y="422"/>
                  </a:lnTo>
                  <a:lnTo>
                    <a:pt x="616" y="516"/>
                  </a:lnTo>
                  <a:lnTo>
                    <a:pt x="536" y="614"/>
                  </a:lnTo>
                  <a:lnTo>
                    <a:pt x="461" y="716"/>
                  </a:lnTo>
                  <a:lnTo>
                    <a:pt x="388" y="819"/>
                  </a:lnTo>
                  <a:lnTo>
                    <a:pt x="319" y="925"/>
                  </a:lnTo>
                  <a:lnTo>
                    <a:pt x="255" y="1034"/>
                  </a:lnTo>
                  <a:lnTo>
                    <a:pt x="196" y="1146"/>
                  </a:lnTo>
                  <a:lnTo>
                    <a:pt x="140" y="1261"/>
                  </a:lnTo>
                  <a:lnTo>
                    <a:pt x="88" y="1378"/>
                  </a:lnTo>
                  <a:lnTo>
                    <a:pt x="42" y="1497"/>
                  </a:lnTo>
                  <a:lnTo>
                    <a:pt x="0" y="1618"/>
                  </a:lnTo>
                  <a:lnTo>
                    <a:pt x="3080" y="2618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Freeform 23"/>
            <p:cNvSpPr/>
            <p:nvPr/>
          </p:nvSpPr>
          <p:spPr bwMode="auto">
            <a:xfrm>
              <a:off x="1355769" y="2462951"/>
              <a:ext cx="904354" cy="1538637"/>
            </a:xfrm>
            <a:custGeom>
              <a:avLst/>
              <a:gdLst>
                <a:gd name="T0" fmla="*/ 1903 w 1903"/>
                <a:gd name="T1" fmla="*/ 3236 h 3236"/>
                <a:gd name="T2" fmla="*/ 1903 w 1903"/>
                <a:gd name="T3" fmla="*/ 0 h 3236"/>
                <a:gd name="T4" fmla="*/ 1774 w 1903"/>
                <a:gd name="T5" fmla="*/ 2 h 3236"/>
                <a:gd name="T6" fmla="*/ 1648 w 1903"/>
                <a:gd name="T7" fmla="*/ 9 h 3236"/>
                <a:gd name="T8" fmla="*/ 1521 w 1903"/>
                <a:gd name="T9" fmla="*/ 21 h 3236"/>
                <a:gd name="T10" fmla="*/ 1394 w 1903"/>
                <a:gd name="T11" fmla="*/ 38 h 3236"/>
                <a:gd name="T12" fmla="*/ 1269 w 1903"/>
                <a:gd name="T13" fmla="*/ 61 h 3236"/>
                <a:gd name="T14" fmla="*/ 1146 w 1903"/>
                <a:gd name="T15" fmla="*/ 88 h 3236"/>
                <a:gd name="T16" fmla="*/ 1024 w 1903"/>
                <a:gd name="T17" fmla="*/ 121 h 3236"/>
                <a:gd name="T18" fmla="*/ 903 w 1903"/>
                <a:gd name="T19" fmla="*/ 157 h 3236"/>
                <a:gd name="T20" fmla="*/ 782 w 1903"/>
                <a:gd name="T21" fmla="*/ 199 h 3236"/>
                <a:gd name="T22" fmla="*/ 664 w 1903"/>
                <a:gd name="T23" fmla="*/ 245 h 3236"/>
                <a:gd name="T24" fmla="*/ 547 w 1903"/>
                <a:gd name="T25" fmla="*/ 295 h 3236"/>
                <a:gd name="T26" fmla="*/ 434 w 1903"/>
                <a:gd name="T27" fmla="*/ 351 h 3236"/>
                <a:gd name="T28" fmla="*/ 321 w 1903"/>
                <a:gd name="T29" fmla="*/ 410 h 3236"/>
                <a:gd name="T30" fmla="*/ 211 w 1903"/>
                <a:gd name="T31" fmla="*/ 476 h 3236"/>
                <a:gd name="T32" fmla="*/ 104 w 1903"/>
                <a:gd name="T33" fmla="*/ 543 h 3236"/>
                <a:gd name="T34" fmla="*/ 0 w 1903"/>
                <a:gd name="T35" fmla="*/ 618 h 3236"/>
                <a:gd name="T36" fmla="*/ 1903 w 1903"/>
                <a:gd name="T37" fmla="*/ 3236 h 3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3" h="3236">
                  <a:moveTo>
                    <a:pt x="1903" y="3236"/>
                  </a:moveTo>
                  <a:lnTo>
                    <a:pt x="1903" y="0"/>
                  </a:lnTo>
                  <a:lnTo>
                    <a:pt x="1774" y="2"/>
                  </a:lnTo>
                  <a:lnTo>
                    <a:pt x="1648" y="9"/>
                  </a:lnTo>
                  <a:lnTo>
                    <a:pt x="1521" y="21"/>
                  </a:lnTo>
                  <a:lnTo>
                    <a:pt x="1394" y="38"/>
                  </a:lnTo>
                  <a:lnTo>
                    <a:pt x="1269" y="61"/>
                  </a:lnTo>
                  <a:lnTo>
                    <a:pt x="1146" y="88"/>
                  </a:lnTo>
                  <a:lnTo>
                    <a:pt x="1024" y="121"/>
                  </a:lnTo>
                  <a:lnTo>
                    <a:pt x="903" y="157"/>
                  </a:lnTo>
                  <a:lnTo>
                    <a:pt x="782" y="199"/>
                  </a:lnTo>
                  <a:lnTo>
                    <a:pt x="664" y="245"/>
                  </a:lnTo>
                  <a:lnTo>
                    <a:pt x="547" y="295"/>
                  </a:lnTo>
                  <a:lnTo>
                    <a:pt x="434" y="351"/>
                  </a:lnTo>
                  <a:lnTo>
                    <a:pt x="321" y="410"/>
                  </a:lnTo>
                  <a:lnTo>
                    <a:pt x="211" y="476"/>
                  </a:lnTo>
                  <a:lnTo>
                    <a:pt x="104" y="543"/>
                  </a:lnTo>
                  <a:lnTo>
                    <a:pt x="0" y="618"/>
                  </a:lnTo>
                  <a:lnTo>
                    <a:pt x="1903" y="3236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3" name="椭圆 52"/>
          <p:cNvSpPr/>
          <p:nvPr/>
        </p:nvSpPr>
        <p:spPr>
          <a:xfrm>
            <a:off x="1539240" y="3819220"/>
            <a:ext cx="1441460" cy="1441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334000" y="3819220"/>
            <a:ext cx="1441460" cy="1441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9163050" y="3819220"/>
            <a:ext cx="1441460" cy="14414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738536" y="4280687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8B0012"/>
                </a:solidFill>
                <a:cs typeface="+mn-ea"/>
                <a:sym typeface="+mn-lt"/>
              </a:rPr>
              <a:t>50%</a:t>
            </a:r>
            <a:endParaRPr lang="zh-CN" altLang="en-US" sz="3200" b="1" dirty="0">
              <a:solidFill>
                <a:srgbClr val="8B0012"/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548536" y="4280687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8B0012"/>
                </a:solidFill>
                <a:cs typeface="+mn-ea"/>
                <a:sym typeface="+mn-lt"/>
              </a:rPr>
              <a:t>35%</a:t>
            </a:r>
            <a:endParaRPr lang="zh-CN" altLang="en-US" sz="3200" b="1">
              <a:solidFill>
                <a:srgbClr val="8B0012"/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434736" y="4280687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8B0012"/>
                </a:solidFill>
                <a:cs typeface="+mn-ea"/>
                <a:sym typeface="+mn-lt"/>
              </a:rPr>
              <a:t>72%</a:t>
            </a:r>
            <a:endParaRPr lang="zh-CN" altLang="en-US" sz="3200" b="1" dirty="0">
              <a:solidFill>
                <a:srgbClr val="8B0012"/>
              </a:solidFill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22708" y="1160897"/>
            <a:ext cx="439126" cy="263011"/>
            <a:chOff x="10297605" y="2752496"/>
            <a:chExt cx="1109043" cy="664252"/>
          </a:xfrm>
        </p:grpSpPr>
        <p:sp>
          <p:nvSpPr>
            <p:cNvPr id="62" name="任意多边形: 形状 61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1237443" y="6304963"/>
            <a:ext cx="9717115" cy="55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spc="120" dirty="0">
                <a:solidFill>
                  <a:srgbClr val="C00000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cs typeface="+mn-ea"/>
                <a:sym typeface="+mn-lt"/>
              </a:rPr>
              <a:t>, 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consectetuer adipiscing elit. Maecenas porttitor congue massa. </a:t>
            </a: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Fusce posuere, 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magna sed pulvinar ultricies, purus lectus malesuada libero, sit amet commodo magna eros quis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 rot="2724121">
            <a:off x="-675030" y="5588053"/>
            <a:ext cx="1278536" cy="1279147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 rot="11042843">
            <a:off x="137921" y="250011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 rot="10528367">
            <a:off x="7165376" y="2193404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 rot="4574295">
            <a:off x="5040330" y="5889232"/>
            <a:ext cx="318531" cy="31868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11302845" y="5768103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12469" y="1501902"/>
            <a:ext cx="2628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12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b="27264"/>
          <a:stretch>
            <a:fillRect/>
          </a:stretch>
        </p:blipFill>
        <p:spPr bwMode="auto">
          <a:xfrm>
            <a:off x="-24000" y="0"/>
            <a:ext cx="12240000" cy="313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3130746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52193" y="4364109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510701" y="5300729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016724" y="1564968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66541" y="210647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12449523">
            <a:off x="35064" y="4482410"/>
            <a:ext cx="1533600" cy="3128258"/>
            <a:chOff x="993783" y="2334853"/>
            <a:chExt cx="1533600" cy="3128258"/>
          </a:xfrm>
        </p:grpSpPr>
        <p:sp>
          <p:nvSpPr>
            <p:cNvPr id="49" name="椭圆 48"/>
            <p:cNvSpPr/>
            <p:nvPr/>
          </p:nvSpPr>
          <p:spPr>
            <a:xfrm>
              <a:off x="993783" y="2334853"/>
              <a:ext cx="1533600" cy="1534332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437572" y="4183641"/>
              <a:ext cx="646023" cy="646331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601318" y="5144428"/>
              <a:ext cx="318531" cy="318683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112687" y="3626363"/>
            <a:ext cx="4103646" cy="714886"/>
            <a:chOff x="5486321" y="1709061"/>
            <a:chExt cx="4103646" cy="714886"/>
          </a:xfrm>
        </p:grpSpPr>
        <p:sp>
          <p:nvSpPr>
            <p:cNvPr id="62" name="文本框 61" descr="章节标题1"/>
            <p:cNvSpPr txBox="1"/>
            <p:nvPr/>
          </p:nvSpPr>
          <p:spPr>
            <a:xfrm>
              <a:off x="5486321" y="1709061"/>
              <a:ext cx="410364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/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全文总结与展望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文本框 62" descr="章节概要1"/>
            <p:cNvSpPr txBox="1"/>
            <p:nvPr/>
          </p:nvSpPr>
          <p:spPr>
            <a:xfrm>
              <a:off x="5496384" y="2104436"/>
              <a:ext cx="4083520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just"/>
              <a:r>
                <a:rPr lang="en-US" altLang="zh-CN" sz="1100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Summary and Prospect</a:t>
              </a:r>
              <a:endParaRPr kumimoji="0" lang="zh-TW" altLang="en-US" sz="1100" b="0" i="0" u="none" strike="noStrike" kern="1200" cap="none" spc="2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599225" y="6334780"/>
            <a:ext cx="899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8B0012"/>
                </a:solidFill>
                <a:cs typeface="+mn-ea"/>
                <a:sym typeface="+mn-lt"/>
              </a:rPr>
              <a:t>Lorem ipsum dolor sit amet, 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consectetuer adipiscing elit. Maecenas porttitor congue massa. Fusce posuere, magna sed pulvinar ultricies, purus lectus </a:t>
            </a:r>
            <a:r>
              <a:rPr lang="en-US" altLang="zh-CN" sz="1200" dirty="0">
                <a:solidFill>
                  <a:srgbClr val="8B0012"/>
                </a:solidFill>
                <a:cs typeface="+mn-ea"/>
                <a:sym typeface="+mn-lt"/>
              </a:rPr>
              <a:t>malesuada libero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, sit amet commodo magna eros quis </a:t>
            </a:r>
            <a:r>
              <a:rPr lang="en-US" altLang="zh-CN" sz="120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697563" y="2804879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77299" y="3479806"/>
            <a:ext cx="1008000" cy="1008000"/>
            <a:chOff x="3003410" y="2891974"/>
            <a:chExt cx="1008000" cy="1008000"/>
          </a:xfrm>
        </p:grpSpPr>
        <p:sp>
          <p:nvSpPr>
            <p:cNvPr id="75" name="椭圆 74"/>
            <p:cNvSpPr/>
            <p:nvPr/>
          </p:nvSpPr>
          <p:spPr>
            <a:xfrm>
              <a:off x="3003410" y="2891974"/>
              <a:ext cx="1008000" cy="1008000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文本框 75" descr="章节序号1"/>
            <p:cNvSpPr txBox="1"/>
            <p:nvPr/>
          </p:nvSpPr>
          <p:spPr>
            <a:xfrm>
              <a:off x="3003410" y="3015233"/>
              <a:ext cx="1008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1" u="none" strike="noStrike" kern="1200" cap="none" spc="-50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4400" b="1" i="1" u="none" strike="noStrike" kern="1200" cap="none" spc="-50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 rot="17895183">
            <a:off x="5553229" y="5472110"/>
            <a:ext cx="221797" cy="22190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405888" y="1358157"/>
            <a:ext cx="1072989" cy="1072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6425079" y="3859275"/>
            <a:ext cx="833156" cy="83791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13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椭圆 137"/>
          <p:cNvSpPr/>
          <p:nvPr/>
        </p:nvSpPr>
        <p:spPr>
          <a:xfrm rot="7758328">
            <a:off x="10888859" y="1868572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alphaModFix amt="62000"/>
          </a:blip>
          <a:stretch>
            <a:fillRect/>
          </a:stretch>
        </p:blipFill>
        <p:spPr>
          <a:xfrm>
            <a:off x="4882791" y="2212743"/>
            <a:ext cx="2426418" cy="243251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63" b="43963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矩形 119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7491086" y="851375"/>
            <a:ext cx="295605" cy="254832"/>
          </a:xfrm>
          <a:prstGeom prst="triangle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12469" y="1035987"/>
            <a:ext cx="2351448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cs typeface="+mn-ea"/>
                <a:sym typeface="+mn-lt"/>
              </a:rPr>
              <a:t>全文总结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70831" y="3145140"/>
            <a:ext cx="850338" cy="567721"/>
            <a:chOff x="7905502" y="3222608"/>
            <a:chExt cx="1051726" cy="702176"/>
          </a:xfrm>
        </p:grpSpPr>
        <p:sp>
          <p:nvSpPr>
            <p:cNvPr id="40" name="任意多边形: 形状 39"/>
            <p:cNvSpPr/>
            <p:nvPr/>
          </p:nvSpPr>
          <p:spPr>
            <a:xfrm flipH="1">
              <a:off x="8474016" y="3222608"/>
              <a:ext cx="483212" cy="702176"/>
            </a:xfrm>
            <a:custGeom>
              <a:avLst/>
              <a:gdLst/>
              <a:ahLst/>
              <a:cxnLst/>
              <a:rect l="l" t="t" r="r" b="b"/>
              <a:pathLst>
                <a:path w="483212" h="702176">
                  <a:moveTo>
                    <a:pt x="159246" y="0"/>
                  </a:moveTo>
                  <a:cubicBezTo>
                    <a:pt x="108155" y="0"/>
                    <a:pt x="68841" y="10617"/>
                    <a:pt x="41305" y="31850"/>
                  </a:cubicBezTo>
                  <a:cubicBezTo>
                    <a:pt x="13768" y="53082"/>
                    <a:pt x="0" y="83107"/>
                    <a:pt x="0" y="121923"/>
                  </a:cubicBezTo>
                  <a:cubicBezTo>
                    <a:pt x="0" y="140502"/>
                    <a:pt x="4977" y="159744"/>
                    <a:pt x="14930" y="179650"/>
                  </a:cubicBezTo>
                  <a:cubicBezTo>
                    <a:pt x="24882" y="199556"/>
                    <a:pt x="38650" y="218134"/>
                    <a:pt x="56234" y="235386"/>
                  </a:cubicBezTo>
                  <a:cubicBezTo>
                    <a:pt x="68177" y="247329"/>
                    <a:pt x="79291" y="256370"/>
                    <a:pt x="89576" y="262508"/>
                  </a:cubicBezTo>
                  <a:cubicBezTo>
                    <a:pt x="99861" y="268645"/>
                    <a:pt x="108486" y="271714"/>
                    <a:pt x="115454" y="271714"/>
                  </a:cubicBezTo>
                  <a:cubicBezTo>
                    <a:pt x="124079" y="271714"/>
                    <a:pt x="128392" y="265079"/>
                    <a:pt x="128392" y="251808"/>
                  </a:cubicBezTo>
                  <a:cubicBezTo>
                    <a:pt x="128392" y="252140"/>
                    <a:pt x="127729" y="246998"/>
                    <a:pt x="126402" y="236381"/>
                  </a:cubicBezTo>
                  <a:cubicBezTo>
                    <a:pt x="124411" y="220788"/>
                    <a:pt x="123416" y="206854"/>
                    <a:pt x="123416" y="194579"/>
                  </a:cubicBezTo>
                  <a:cubicBezTo>
                    <a:pt x="123416" y="177328"/>
                    <a:pt x="125987" y="159993"/>
                    <a:pt x="131129" y="142575"/>
                  </a:cubicBezTo>
                  <a:cubicBezTo>
                    <a:pt x="136272" y="125158"/>
                    <a:pt x="142907" y="110560"/>
                    <a:pt x="151035" y="98783"/>
                  </a:cubicBezTo>
                  <a:cubicBezTo>
                    <a:pt x="159163" y="87005"/>
                    <a:pt x="166877" y="81116"/>
                    <a:pt x="174176" y="81116"/>
                  </a:cubicBezTo>
                  <a:cubicBezTo>
                    <a:pt x="177825" y="81116"/>
                    <a:pt x="181972" y="83939"/>
                    <a:pt x="186617" y="89584"/>
                  </a:cubicBezTo>
                  <a:cubicBezTo>
                    <a:pt x="195574" y="98889"/>
                    <a:pt x="202541" y="110433"/>
                    <a:pt x="207518" y="124217"/>
                  </a:cubicBezTo>
                  <a:cubicBezTo>
                    <a:pt x="212494" y="138001"/>
                    <a:pt x="214982" y="150872"/>
                    <a:pt x="214982" y="162831"/>
                  </a:cubicBezTo>
                  <a:cubicBezTo>
                    <a:pt x="214982" y="177781"/>
                    <a:pt x="212853" y="191650"/>
                    <a:pt x="208595" y="204439"/>
                  </a:cubicBezTo>
                  <a:cubicBezTo>
                    <a:pt x="204336" y="217227"/>
                    <a:pt x="196890" y="230245"/>
                    <a:pt x="186255" y="243492"/>
                  </a:cubicBezTo>
                  <a:cubicBezTo>
                    <a:pt x="175620" y="256739"/>
                    <a:pt x="161499" y="271312"/>
                    <a:pt x="143889" y="287211"/>
                  </a:cubicBezTo>
                  <a:cubicBezTo>
                    <a:pt x="115974" y="312378"/>
                    <a:pt x="94470" y="334417"/>
                    <a:pt x="79374" y="353328"/>
                  </a:cubicBezTo>
                  <a:cubicBezTo>
                    <a:pt x="64279" y="372238"/>
                    <a:pt x="53248" y="391066"/>
                    <a:pt x="46281" y="409810"/>
                  </a:cubicBezTo>
                  <a:cubicBezTo>
                    <a:pt x="39314" y="428555"/>
                    <a:pt x="35830" y="448875"/>
                    <a:pt x="35830" y="470772"/>
                  </a:cubicBezTo>
                  <a:cubicBezTo>
                    <a:pt x="35830" y="509256"/>
                    <a:pt x="45949" y="546414"/>
                    <a:pt x="66187" y="582244"/>
                  </a:cubicBezTo>
                  <a:cubicBezTo>
                    <a:pt x="86424" y="618074"/>
                    <a:pt x="113214" y="647021"/>
                    <a:pt x="146556" y="669083"/>
                  </a:cubicBezTo>
                  <a:cubicBezTo>
                    <a:pt x="179898" y="691145"/>
                    <a:pt x="214319" y="702176"/>
                    <a:pt x="249817" y="702176"/>
                  </a:cubicBezTo>
                  <a:cubicBezTo>
                    <a:pt x="283657" y="702176"/>
                    <a:pt x="316668" y="694877"/>
                    <a:pt x="348849" y="680280"/>
                  </a:cubicBezTo>
                  <a:cubicBezTo>
                    <a:pt x="381030" y="665682"/>
                    <a:pt x="411220" y="644781"/>
                    <a:pt x="439420" y="617577"/>
                  </a:cubicBezTo>
                  <a:cubicBezTo>
                    <a:pt x="468615" y="588713"/>
                    <a:pt x="483212" y="563168"/>
                    <a:pt x="483212" y="540940"/>
                  </a:cubicBezTo>
                  <a:cubicBezTo>
                    <a:pt x="483212" y="527337"/>
                    <a:pt x="476743" y="514067"/>
                    <a:pt x="463804" y="501128"/>
                  </a:cubicBezTo>
                  <a:cubicBezTo>
                    <a:pt x="450534" y="487857"/>
                    <a:pt x="434194" y="476577"/>
                    <a:pt x="414786" y="467288"/>
                  </a:cubicBezTo>
                  <a:cubicBezTo>
                    <a:pt x="395378" y="457999"/>
                    <a:pt x="379039" y="453354"/>
                    <a:pt x="365768" y="453354"/>
                  </a:cubicBezTo>
                  <a:cubicBezTo>
                    <a:pt x="358138" y="453354"/>
                    <a:pt x="351669" y="455262"/>
                    <a:pt x="346360" y="459077"/>
                  </a:cubicBezTo>
                  <a:cubicBezTo>
                    <a:pt x="341052" y="462892"/>
                    <a:pt x="336325" y="469362"/>
                    <a:pt x="332178" y="478485"/>
                  </a:cubicBezTo>
                  <a:cubicBezTo>
                    <a:pt x="328030" y="487609"/>
                    <a:pt x="323966" y="499967"/>
                    <a:pt x="319985" y="515560"/>
                  </a:cubicBezTo>
                  <a:cubicBezTo>
                    <a:pt x="313682" y="537788"/>
                    <a:pt x="307876" y="554293"/>
                    <a:pt x="302568" y="565075"/>
                  </a:cubicBezTo>
                  <a:cubicBezTo>
                    <a:pt x="297260" y="575858"/>
                    <a:pt x="289795" y="586557"/>
                    <a:pt x="280174" y="597173"/>
                  </a:cubicBezTo>
                  <a:cubicBezTo>
                    <a:pt x="270221" y="607126"/>
                    <a:pt x="259770" y="612103"/>
                    <a:pt x="248822" y="612103"/>
                  </a:cubicBezTo>
                  <a:cubicBezTo>
                    <a:pt x="235552" y="612103"/>
                    <a:pt x="225101" y="606875"/>
                    <a:pt x="217471" y="596419"/>
                  </a:cubicBezTo>
                  <a:cubicBezTo>
                    <a:pt x="209840" y="585963"/>
                    <a:pt x="206025" y="571604"/>
                    <a:pt x="206025" y="553342"/>
                  </a:cubicBezTo>
                  <a:cubicBezTo>
                    <a:pt x="206025" y="524795"/>
                    <a:pt x="216125" y="496247"/>
                    <a:pt x="236327" y="467700"/>
                  </a:cubicBezTo>
                  <a:cubicBezTo>
                    <a:pt x="242288" y="458074"/>
                    <a:pt x="248829" y="449526"/>
                    <a:pt x="255948" y="442056"/>
                  </a:cubicBezTo>
                  <a:cubicBezTo>
                    <a:pt x="263068" y="434586"/>
                    <a:pt x="278590" y="420253"/>
                    <a:pt x="302513" y="399056"/>
                  </a:cubicBezTo>
                  <a:cubicBezTo>
                    <a:pt x="309822" y="393095"/>
                    <a:pt x="321452" y="382663"/>
                    <a:pt x="337403" y="367759"/>
                  </a:cubicBezTo>
                  <a:cubicBezTo>
                    <a:pt x="365934" y="338896"/>
                    <a:pt x="386006" y="313267"/>
                    <a:pt x="397618" y="290873"/>
                  </a:cubicBezTo>
                  <a:cubicBezTo>
                    <a:pt x="409229" y="268479"/>
                    <a:pt x="415035" y="244509"/>
                    <a:pt x="415035" y="218964"/>
                  </a:cubicBezTo>
                  <a:cubicBezTo>
                    <a:pt x="415035" y="180479"/>
                    <a:pt x="403341" y="144317"/>
                    <a:pt x="379951" y="110477"/>
                  </a:cubicBezTo>
                  <a:cubicBezTo>
                    <a:pt x="356562" y="76638"/>
                    <a:pt x="325210" y="49765"/>
                    <a:pt x="285897" y="29859"/>
                  </a:cubicBezTo>
                  <a:cubicBezTo>
                    <a:pt x="246583" y="9953"/>
                    <a:pt x="204366" y="0"/>
                    <a:pt x="159246" y="0"/>
                  </a:cubicBezTo>
                  <a:close/>
                </a:path>
              </a:pathLst>
            </a:cu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 flipH="1">
              <a:off x="7905502" y="3232561"/>
              <a:ext cx="516056" cy="679782"/>
            </a:xfrm>
            <a:custGeom>
              <a:avLst/>
              <a:gdLst/>
              <a:ahLst/>
              <a:cxnLst/>
              <a:rect l="l" t="t" r="r" b="b"/>
              <a:pathLst>
                <a:path w="516056" h="679782">
                  <a:moveTo>
                    <a:pt x="353824" y="0"/>
                  </a:moveTo>
                  <a:cubicBezTo>
                    <a:pt x="329274" y="0"/>
                    <a:pt x="316999" y="13603"/>
                    <a:pt x="316999" y="40807"/>
                  </a:cubicBezTo>
                  <a:cubicBezTo>
                    <a:pt x="316999" y="55073"/>
                    <a:pt x="318492" y="82609"/>
                    <a:pt x="321478" y="123416"/>
                  </a:cubicBezTo>
                  <a:cubicBezTo>
                    <a:pt x="326786" y="205693"/>
                    <a:pt x="329440" y="270221"/>
                    <a:pt x="329440" y="317000"/>
                  </a:cubicBezTo>
                  <a:cubicBezTo>
                    <a:pt x="329440" y="398613"/>
                    <a:pt x="325912" y="459823"/>
                    <a:pt x="318857" y="500630"/>
                  </a:cubicBezTo>
                  <a:cubicBezTo>
                    <a:pt x="314824" y="520204"/>
                    <a:pt x="311799" y="533806"/>
                    <a:pt x="309783" y="541437"/>
                  </a:cubicBezTo>
                  <a:cubicBezTo>
                    <a:pt x="297083" y="524890"/>
                    <a:pt x="286471" y="509584"/>
                    <a:pt x="277949" y="495518"/>
                  </a:cubicBezTo>
                  <a:cubicBezTo>
                    <a:pt x="269427" y="481451"/>
                    <a:pt x="261198" y="466451"/>
                    <a:pt x="253261" y="450516"/>
                  </a:cubicBezTo>
                  <a:cubicBezTo>
                    <a:pt x="237057" y="417324"/>
                    <a:pt x="225647" y="391599"/>
                    <a:pt x="219033" y="373342"/>
                  </a:cubicBezTo>
                  <a:cubicBezTo>
                    <a:pt x="197919" y="321240"/>
                    <a:pt x="181259" y="266483"/>
                    <a:pt x="169051" y="209073"/>
                  </a:cubicBezTo>
                  <a:cubicBezTo>
                    <a:pt x="161130" y="168251"/>
                    <a:pt x="152056" y="139045"/>
                    <a:pt x="141828" y="121457"/>
                  </a:cubicBezTo>
                  <a:cubicBezTo>
                    <a:pt x="134197" y="106854"/>
                    <a:pt x="122586" y="91258"/>
                    <a:pt x="106993" y="74670"/>
                  </a:cubicBezTo>
                  <a:cubicBezTo>
                    <a:pt x="88082" y="56413"/>
                    <a:pt x="69753" y="40979"/>
                    <a:pt x="52003" y="28370"/>
                  </a:cubicBezTo>
                  <a:cubicBezTo>
                    <a:pt x="34254" y="15760"/>
                    <a:pt x="22062" y="9455"/>
                    <a:pt x="15427" y="9455"/>
                  </a:cubicBezTo>
                  <a:cubicBezTo>
                    <a:pt x="5142" y="9455"/>
                    <a:pt x="0" y="19242"/>
                    <a:pt x="0" y="38816"/>
                  </a:cubicBezTo>
                  <a:cubicBezTo>
                    <a:pt x="0" y="61708"/>
                    <a:pt x="2568" y="86507"/>
                    <a:pt x="7705" y="113214"/>
                  </a:cubicBezTo>
                  <a:cubicBezTo>
                    <a:pt x="12842" y="139921"/>
                    <a:pt x="19887" y="166047"/>
                    <a:pt x="28840" y="191593"/>
                  </a:cubicBezTo>
                  <a:cubicBezTo>
                    <a:pt x="43427" y="235054"/>
                    <a:pt x="62653" y="283243"/>
                    <a:pt x="86520" y="336159"/>
                  </a:cubicBezTo>
                  <a:cubicBezTo>
                    <a:pt x="110386" y="389075"/>
                    <a:pt x="133601" y="435771"/>
                    <a:pt x="156166" y="476246"/>
                  </a:cubicBezTo>
                  <a:cubicBezTo>
                    <a:pt x="170769" y="501791"/>
                    <a:pt x="189685" y="532645"/>
                    <a:pt x="212913" y="568807"/>
                  </a:cubicBezTo>
                  <a:cubicBezTo>
                    <a:pt x="231165" y="596676"/>
                    <a:pt x="247343" y="617162"/>
                    <a:pt x="261445" y="630266"/>
                  </a:cubicBezTo>
                  <a:cubicBezTo>
                    <a:pt x="275548" y="643371"/>
                    <a:pt x="292389" y="654070"/>
                    <a:pt x="311968" y="662365"/>
                  </a:cubicBezTo>
                  <a:cubicBezTo>
                    <a:pt x="329225" y="669000"/>
                    <a:pt x="344159" y="673479"/>
                    <a:pt x="356771" y="675801"/>
                  </a:cubicBezTo>
                  <a:cubicBezTo>
                    <a:pt x="372032" y="678455"/>
                    <a:pt x="384310" y="679782"/>
                    <a:pt x="393605" y="679782"/>
                  </a:cubicBezTo>
                  <a:cubicBezTo>
                    <a:pt x="410198" y="679782"/>
                    <a:pt x="422808" y="675801"/>
                    <a:pt x="431433" y="667839"/>
                  </a:cubicBezTo>
                  <a:cubicBezTo>
                    <a:pt x="441723" y="656890"/>
                    <a:pt x="451181" y="637814"/>
                    <a:pt x="459807" y="610610"/>
                  </a:cubicBezTo>
                  <a:cubicBezTo>
                    <a:pt x="470097" y="577433"/>
                    <a:pt x="480468" y="533641"/>
                    <a:pt x="490921" y="479232"/>
                  </a:cubicBezTo>
                  <a:cubicBezTo>
                    <a:pt x="501375" y="424822"/>
                    <a:pt x="508426" y="377546"/>
                    <a:pt x="512075" y="337403"/>
                  </a:cubicBezTo>
                  <a:cubicBezTo>
                    <a:pt x="514729" y="309535"/>
                    <a:pt x="516056" y="270387"/>
                    <a:pt x="516056" y="219959"/>
                  </a:cubicBezTo>
                  <a:cubicBezTo>
                    <a:pt x="516056" y="128061"/>
                    <a:pt x="506103" y="72159"/>
                    <a:pt x="486198" y="52253"/>
                  </a:cubicBezTo>
                  <a:cubicBezTo>
                    <a:pt x="479231" y="45286"/>
                    <a:pt x="466209" y="37075"/>
                    <a:pt x="447133" y="27619"/>
                  </a:cubicBezTo>
                  <a:cubicBezTo>
                    <a:pt x="428056" y="18164"/>
                    <a:pt x="409229" y="10948"/>
                    <a:pt x="390650" y="5972"/>
                  </a:cubicBezTo>
                  <a:cubicBezTo>
                    <a:pt x="376052" y="1991"/>
                    <a:pt x="363777" y="0"/>
                    <a:pt x="353824" y="0"/>
                  </a:cubicBezTo>
                  <a:close/>
                </a:path>
              </a:pathLst>
            </a:cu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7085" y="1848701"/>
            <a:ext cx="1862061" cy="423065"/>
            <a:chOff x="677085" y="1782353"/>
            <a:chExt cx="1862061" cy="423065"/>
          </a:xfrm>
        </p:grpSpPr>
        <p:sp>
          <p:nvSpPr>
            <p:cNvPr id="101" name="文本框 100"/>
            <p:cNvSpPr txBox="1"/>
            <p:nvPr/>
          </p:nvSpPr>
          <p:spPr>
            <a:xfrm>
              <a:off x="1123374" y="1782353"/>
              <a:ext cx="1415772" cy="42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0" lang="zh-CN" altLang="en-US" b="0" i="0" u="none" strike="noStrike" kern="1200" cap="none" spc="1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前人成果：</a:t>
              </a:r>
              <a:endParaRPr lang="zh-CN" altLang="en-US" spc="120" dirty="0">
                <a:cs typeface="+mn-ea"/>
                <a:sym typeface="+mn-lt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677085" y="1862380"/>
              <a:ext cx="439126" cy="263011"/>
              <a:chOff x="10297605" y="2752496"/>
              <a:chExt cx="1109043" cy="664252"/>
            </a:xfrm>
          </p:grpSpPr>
          <p:sp>
            <p:nvSpPr>
              <p:cNvPr id="118" name="任意多边形: 形状 117"/>
              <p:cNvSpPr/>
              <p:nvPr/>
            </p:nvSpPr>
            <p:spPr>
              <a:xfrm>
                <a:off x="10571572" y="2752496"/>
                <a:ext cx="835076" cy="525188"/>
              </a:xfrm>
              <a:custGeom>
                <a:avLst/>
                <a:gdLst>
                  <a:gd name="connsiteX0" fmla="*/ 34766 w 835076"/>
                  <a:gd name="connsiteY0" fmla="*/ 0 h 525188"/>
                  <a:gd name="connsiteX1" fmla="*/ 835076 w 835076"/>
                  <a:gd name="connsiteY1" fmla="*/ 0 h 525188"/>
                  <a:gd name="connsiteX2" fmla="*/ 703779 w 835076"/>
                  <a:gd name="connsiteY2" fmla="*/ 525188 h 525188"/>
                  <a:gd name="connsiteX3" fmla="*/ 561109 w 835076"/>
                  <a:gd name="connsiteY3" fmla="*/ 525188 h 525188"/>
                  <a:gd name="connsiteX4" fmla="*/ 657640 w 835076"/>
                  <a:gd name="connsiteY4" fmla="*/ 139064 h 525188"/>
                  <a:gd name="connsiteX5" fmla="*/ 0 w 835076"/>
                  <a:gd name="connsiteY5" fmla="*/ 139064 h 525188"/>
                  <a:gd name="connsiteX6" fmla="*/ 34766 w 835076"/>
                  <a:gd name="connsiteY6" fmla="*/ 0 h 52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5076" h="525188">
                    <a:moveTo>
                      <a:pt x="34766" y="0"/>
                    </a:moveTo>
                    <a:lnTo>
                      <a:pt x="835076" y="0"/>
                    </a:lnTo>
                    <a:lnTo>
                      <a:pt x="703779" y="525188"/>
                    </a:lnTo>
                    <a:lnTo>
                      <a:pt x="561109" y="525188"/>
                    </a:lnTo>
                    <a:lnTo>
                      <a:pt x="657640" y="139064"/>
                    </a:lnTo>
                    <a:lnTo>
                      <a:pt x="0" y="139064"/>
                    </a:lnTo>
                    <a:lnTo>
                      <a:pt x="34766" y="0"/>
                    </a:lnTo>
                    <a:close/>
                  </a:path>
                </a:pathLst>
              </a:custGeom>
              <a:solidFill>
                <a:srgbClr val="E8C5B3"/>
              </a:solidFill>
              <a:ln w="28575">
                <a:solidFill>
                  <a:srgbClr val="8B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任意多边形: 形状 118"/>
              <p:cNvSpPr/>
              <p:nvPr/>
            </p:nvSpPr>
            <p:spPr>
              <a:xfrm>
                <a:off x="10297605" y="2891560"/>
                <a:ext cx="835076" cy="525188"/>
              </a:xfrm>
              <a:custGeom>
                <a:avLst/>
                <a:gdLst>
                  <a:gd name="connsiteX0" fmla="*/ 131297 w 835076"/>
                  <a:gd name="connsiteY0" fmla="*/ 0 h 525188"/>
                  <a:gd name="connsiteX1" fmla="*/ 273967 w 835076"/>
                  <a:gd name="connsiteY1" fmla="*/ 0 h 525188"/>
                  <a:gd name="connsiteX2" fmla="*/ 177436 w 835076"/>
                  <a:gd name="connsiteY2" fmla="*/ 386124 h 525188"/>
                  <a:gd name="connsiteX3" fmla="*/ 835076 w 835076"/>
                  <a:gd name="connsiteY3" fmla="*/ 386124 h 525188"/>
                  <a:gd name="connsiteX4" fmla="*/ 800310 w 835076"/>
                  <a:gd name="connsiteY4" fmla="*/ 525188 h 525188"/>
                  <a:gd name="connsiteX5" fmla="*/ 0 w 835076"/>
                  <a:gd name="connsiteY5" fmla="*/ 525188 h 525188"/>
                  <a:gd name="connsiteX6" fmla="*/ 131297 w 835076"/>
                  <a:gd name="connsiteY6" fmla="*/ 0 h 52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5076" h="525188">
                    <a:moveTo>
                      <a:pt x="131297" y="0"/>
                    </a:moveTo>
                    <a:lnTo>
                      <a:pt x="273967" y="0"/>
                    </a:lnTo>
                    <a:lnTo>
                      <a:pt x="177436" y="386124"/>
                    </a:lnTo>
                    <a:lnTo>
                      <a:pt x="835076" y="386124"/>
                    </a:lnTo>
                    <a:lnTo>
                      <a:pt x="800310" y="525188"/>
                    </a:lnTo>
                    <a:lnTo>
                      <a:pt x="0" y="525188"/>
                    </a:lnTo>
                    <a:lnTo>
                      <a:pt x="131297" y="0"/>
                    </a:lnTo>
                    <a:close/>
                  </a:path>
                </a:pathLst>
              </a:custGeom>
              <a:solidFill>
                <a:srgbClr val="E8C5B3"/>
              </a:solidFill>
              <a:ln w="28575">
                <a:solidFill>
                  <a:srgbClr val="8B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02" name="文本框 101"/>
          <p:cNvSpPr txBox="1"/>
          <p:nvPr/>
        </p:nvSpPr>
        <p:spPr>
          <a:xfrm>
            <a:off x="1065023" y="2470522"/>
            <a:ext cx="4049556" cy="1863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065023" y="4028986"/>
            <a:ext cx="4049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1065023" y="5227352"/>
            <a:ext cx="4049556" cy="112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spc="120" dirty="0">
                <a:solidFill>
                  <a:srgbClr val="C00000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050" spc="120" dirty="0">
                <a:cs typeface="+mn-ea"/>
                <a:sym typeface="+mn-lt"/>
              </a:rPr>
              <a:t>, </a:t>
            </a:r>
            <a:r>
              <a:rPr lang="en-US" altLang="zh-CN" sz="1050" spc="120" dirty="0">
                <a:solidFill>
                  <a:srgbClr val="E8C5B3"/>
                </a:solidFill>
                <a:cs typeface="+mn-ea"/>
                <a:sym typeface="+mn-lt"/>
              </a:rPr>
              <a:t>consectetuer adipiscing elit. Maecenas porttitor congue massa. Fusce posuere, magna sed pulvinar ultricies, purus lectus malesuada libero, sit amet commodo magna eros quis </a:t>
            </a:r>
            <a:r>
              <a:rPr lang="en-US" altLang="zh-CN" sz="1050" spc="12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050" spc="12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05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23190" y="1848701"/>
            <a:ext cx="2101119" cy="423065"/>
            <a:chOff x="7051960" y="1709568"/>
            <a:chExt cx="2101119" cy="423065"/>
          </a:xfrm>
        </p:grpSpPr>
        <p:sp>
          <p:nvSpPr>
            <p:cNvPr id="108" name="文本框 107"/>
            <p:cNvSpPr txBox="1"/>
            <p:nvPr/>
          </p:nvSpPr>
          <p:spPr>
            <a:xfrm>
              <a:off x="7491086" y="1709568"/>
              <a:ext cx="1661993" cy="42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0" lang="zh-CN" altLang="en-US" b="0" i="0" u="none" strike="noStrike" kern="1200" cap="none" spc="1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本实验成果：</a:t>
              </a:r>
              <a:endParaRPr lang="zh-CN" altLang="en-US" spc="120" dirty="0">
                <a:cs typeface="+mn-ea"/>
                <a:sym typeface="+mn-lt"/>
              </a:endParaRPr>
            </a:p>
          </p:txBody>
        </p:sp>
        <p:grpSp>
          <p:nvGrpSpPr>
            <p:cNvPr id="129" name="组合 128"/>
            <p:cNvGrpSpPr/>
            <p:nvPr/>
          </p:nvGrpSpPr>
          <p:grpSpPr>
            <a:xfrm>
              <a:off x="7051960" y="1789595"/>
              <a:ext cx="439126" cy="263011"/>
              <a:chOff x="10297605" y="2752496"/>
              <a:chExt cx="1109043" cy="664252"/>
            </a:xfrm>
          </p:grpSpPr>
          <p:sp>
            <p:nvSpPr>
              <p:cNvPr id="130" name="任意多边形: 形状 129"/>
              <p:cNvSpPr/>
              <p:nvPr/>
            </p:nvSpPr>
            <p:spPr>
              <a:xfrm>
                <a:off x="10571572" y="2752496"/>
                <a:ext cx="835076" cy="525188"/>
              </a:xfrm>
              <a:custGeom>
                <a:avLst/>
                <a:gdLst>
                  <a:gd name="connsiteX0" fmla="*/ 34766 w 835076"/>
                  <a:gd name="connsiteY0" fmla="*/ 0 h 525188"/>
                  <a:gd name="connsiteX1" fmla="*/ 835076 w 835076"/>
                  <a:gd name="connsiteY1" fmla="*/ 0 h 525188"/>
                  <a:gd name="connsiteX2" fmla="*/ 703779 w 835076"/>
                  <a:gd name="connsiteY2" fmla="*/ 525188 h 525188"/>
                  <a:gd name="connsiteX3" fmla="*/ 561109 w 835076"/>
                  <a:gd name="connsiteY3" fmla="*/ 525188 h 525188"/>
                  <a:gd name="connsiteX4" fmla="*/ 657640 w 835076"/>
                  <a:gd name="connsiteY4" fmla="*/ 139064 h 525188"/>
                  <a:gd name="connsiteX5" fmla="*/ 0 w 835076"/>
                  <a:gd name="connsiteY5" fmla="*/ 139064 h 525188"/>
                  <a:gd name="connsiteX6" fmla="*/ 34766 w 835076"/>
                  <a:gd name="connsiteY6" fmla="*/ 0 h 52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5076" h="525188">
                    <a:moveTo>
                      <a:pt x="34766" y="0"/>
                    </a:moveTo>
                    <a:lnTo>
                      <a:pt x="835076" y="0"/>
                    </a:lnTo>
                    <a:lnTo>
                      <a:pt x="703779" y="525188"/>
                    </a:lnTo>
                    <a:lnTo>
                      <a:pt x="561109" y="525188"/>
                    </a:lnTo>
                    <a:lnTo>
                      <a:pt x="657640" y="139064"/>
                    </a:lnTo>
                    <a:lnTo>
                      <a:pt x="0" y="139064"/>
                    </a:lnTo>
                    <a:lnTo>
                      <a:pt x="34766" y="0"/>
                    </a:lnTo>
                    <a:close/>
                  </a:path>
                </a:pathLst>
              </a:custGeom>
              <a:solidFill>
                <a:srgbClr val="E8C5B3"/>
              </a:solidFill>
              <a:ln w="28575">
                <a:solidFill>
                  <a:srgbClr val="8B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10297605" y="2891560"/>
                <a:ext cx="835076" cy="525188"/>
              </a:xfrm>
              <a:custGeom>
                <a:avLst/>
                <a:gdLst>
                  <a:gd name="connsiteX0" fmla="*/ 131297 w 835076"/>
                  <a:gd name="connsiteY0" fmla="*/ 0 h 525188"/>
                  <a:gd name="connsiteX1" fmla="*/ 273967 w 835076"/>
                  <a:gd name="connsiteY1" fmla="*/ 0 h 525188"/>
                  <a:gd name="connsiteX2" fmla="*/ 177436 w 835076"/>
                  <a:gd name="connsiteY2" fmla="*/ 386124 h 525188"/>
                  <a:gd name="connsiteX3" fmla="*/ 835076 w 835076"/>
                  <a:gd name="connsiteY3" fmla="*/ 386124 h 525188"/>
                  <a:gd name="connsiteX4" fmla="*/ 800310 w 835076"/>
                  <a:gd name="connsiteY4" fmla="*/ 525188 h 525188"/>
                  <a:gd name="connsiteX5" fmla="*/ 0 w 835076"/>
                  <a:gd name="connsiteY5" fmla="*/ 525188 h 525188"/>
                  <a:gd name="connsiteX6" fmla="*/ 131297 w 835076"/>
                  <a:gd name="connsiteY6" fmla="*/ 0 h 52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5076" h="525188">
                    <a:moveTo>
                      <a:pt x="131297" y="0"/>
                    </a:moveTo>
                    <a:lnTo>
                      <a:pt x="273967" y="0"/>
                    </a:lnTo>
                    <a:lnTo>
                      <a:pt x="177436" y="386124"/>
                    </a:lnTo>
                    <a:lnTo>
                      <a:pt x="835076" y="386124"/>
                    </a:lnTo>
                    <a:lnTo>
                      <a:pt x="800310" y="525188"/>
                    </a:lnTo>
                    <a:lnTo>
                      <a:pt x="0" y="525188"/>
                    </a:lnTo>
                    <a:lnTo>
                      <a:pt x="131297" y="0"/>
                    </a:lnTo>
                    <a:close/>
                  </a:path>
                </a:pathLst>
              </a:custGeom>
              <a:solidFill>
                <a:srgbClr val="E8C5B3"/>
              </a:solidFill>
              <a:ln w="28575">
                <a:solidFill>
                  <a:srgbClr val="8B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32" name="文本框 131"/>
          <p:cNvSpPr txBox="1"/>
          <p:nvPr/>
        </p:nvSpPr>
        <p:spPr>
          <a:xfrm>
            <a:off x="7162316" y="2470522"/>
            <a:ext cx="4049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7162316" y="4028986"/>
            <a:ext cx="4049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7162316" y="5227352"/>
            <a:ext cx="4049556" cy="112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spc="120" dirty="0">
                <a:solidFill>
                  <a:srgbClr val="C00000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050" spc="120" dirty="0">
                <a:cs typeface="+mn-ea"/>
                <a:sym typeface="+mn-lt"/>
              </a:rPr>
              <a:t>, </a:t>
            </a:r>
            <a:r>
              <a:rPr lang="en-US" altLang="zh-CN" sz="1050" spc="120" dirty="0">
                <a:solidFill>
                  <a:srgbClr val="E8C5B3"/>
                </a:solidFill>
                <a:cs typeface="+mn-ea"/>
                <a:sym typeface="+mn-lt"/>
              </a:rPr>
              <a:t>consectetuer adipiscing elit. Maecenas porttitor congue massa. Fusce posuere, magna sed pulvinar ultricies, purus lectus malesuada libero, sit amet commodo magna eros quis </a:t>
            </a:r>
            <a:r>
              <a:rPr lang="en-US" altLang="zh-CN" sz="1050" spc="12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050" spc="12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05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2378302" y="1547230"/>
            <a:ext cx="1072989" cy="1072989"/>
          </a:xfrm>
          <a:prstGeom prst="rect">
            <a:avLst/>
          </a:prstGeom>
        </p:spPr>
      </p:pic>
      <p:sp>
        <p:nvSpPr>
          <p:cNvPr id="137" name="椭圆 136"/>
          <p:cNvSpPr/>
          <p:nvPr/>
        </p:nvSpPr>
        <p:spPr>
          <a:xfrm rot="11042843">
            <a:off x="-154374" y="602824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9" name="椭圆 138"/>
          <p:cNvSpPr/>
          <p:nvPr/>
        </p:nvSpPr>
        <p:spPr>
          <a:xfrm rot="4574295">
            <a:off x="5318912" y="5260610"/>
            <a:ext cx="318531" cy="31868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1302845" y="5768103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8172310" y="3350117"/>
            <a:ext cx="725487" cy="725487"/>
          </a:xfrm>
          <a:prstGeom prst="rect">
            <a:avLst/>
          </a:prstGeom>
        </p:spPr>
      </p:pic>
      <p:sp>
        <p:nvSpPr>
          <p:cNvPr id="142" name="矩形 141"/>
          <p:cNvSpPr/>
          <p:nvPr/>
        </p:nvSpPr>
        <p:spPr>
          <a:xfrm>
            <a:off x="612469" y="1501902"/>
            <a:ext cx="2160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14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/>
          <p:cNvPicPr>
            <a:picLocks noChangeAspect="1"/>
          </p:cNvPicPr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>
            <a:off x="-67140" y="909971"/>
            <a:ext cx="1072989" cy="10729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2469" y="1035987"/>
            <a:ext cx="2351448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cs typeface="+mn-ea"/>
                <a:sym typeface="+mn-lt"/>
              </a:rPr>
              <a:t>展望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 rot="4574295">
            <a:off x="8407466" y="4271169"/>
            <a:ext cx="318531" cy="31868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63" b="43963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7491086" y="851375"/>
            <a:ext cx="295605" cy="254832"/>
          </a:xfrm>
          <a:prstGeom prst="triangle">
            <a:avLst/>
          </a:prstGeom>
          <a:solidFill>
            <a:srgbClr val="8B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9624" y="3683000"/>
            <a:ext cx="10632752" cy="455228"/>
            <a:chOff x="949648" y="3606800"/>
            <a:chExt cx="10632752" cy="455228"/>
          </a:xfrm>
        </p:grpSpPr>
        <p:sp>
          <p:nvSpPr>
            <p:cNvPr id="32" name="平行四边形 31"/>
            <p:cNvSpPr/>
            <p:nvPr/>
          </p:nvSpPr>
          <p:spPr>
            <a:xfrm>
              <a:off x="949648" y="3606800"/>
              <a:ext cx="1387152" cy="455228"/>
            </a:xfrm>
            <a:prstGeom prst="parallelogram">
              <a:avLst>
                <a:gd name="adj" fmla="val 69637"/>
              </a:avLst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2397448" y="3606800"/>
              <a:ext cx="1387152" cy="455228"/>
            </a:xfrm>
            <a:prstGeom prst="parallelogram">
              <a:avLst>
                <a:gd name="adj" fmla="val 69637"/>
              </a:avLst>
            </a:prstGeom>
            <a:solidFill>
              <a:srgbClr val="D0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平行四边形 33"/>
            <p:cNvSpPr/>
            <p:nvPr/>
          </p:nvSpPr>
          <p:spPr>
            <a:xfrm>
              <a:off x="3921448" y="3606800"/>
              <a:ext cx="1387152" cy="455228"/>
            </a:xfrm>
            <a:prstGeom prst="parallelogram">
              <a:avLst>
                <a:gd name="adj" fmla="val 69637"/>
              </a:avLst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平行四边形 34"/>
            <p:cNvSpPr/>
            <p:nvPr/>
          </p:nvSpPr>
          <p:spPr>
            <a:xfrm>
              <a:off x="5508948" y="3606800"/>
              <a:ext cx="1387152" cy="455228"/>
            </a:xfrm>
            <a:prstGeom prst="parallelogram">
              <a:avLst>
                <a:gd name="adj" fmla="val 69637"/>
              </a:avLst>
            </a:prstGeom>
            <a:solidFill>
              <a:srgbClr val="D0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平行四边形 35"/>
            <p:cNvSpPr/>
            <p:nvPr/>
          </p:nvSpPr>
          <p:spPr>
            <a:xfrm>
              <a:off x="7083748" y="3606800"/>
              <a:ext cx="1387152" cy="455228"/>
            </a:xfrm>
            <a:prstGeom prst="parallelogram">
              <a:avLst>
                <a:gd name="adj" fmla="val 69637"/>
              </a:avLst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8683948" y="3606800"/>
              <a:ext cx="1387152" cy="455228"/>
            </a:xfrm>
            <a:prstGeom prst="parallelogram">
              <a:avLst>
                <a:gd name="adj" fmla="val 69637"/>
              </a:avLst>
            </a:prstGeom>
            <a:solidFill>
              <a:srgbClr val="D08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10195248" y="3606800"/>
              <a:ext cx="1387152" cy="455228"/>
            </a:xfrm>
            <a:prstGeom prst="parallelogram">
              <a:avLst>
                <a:gd name="adj" fmla="val 69637"/>
              </a:avLst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1507332" y="3038723"/>
            <a:ext cx="0" cy="720000"/>
          </a:xfrm>
          <a:prstGeom prst="line">
            <a:avLst/>
          </a:prstGeom>
          <a:ln w="25400">
            <a:solidFill>
              <a:srgbClr val="8B001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23593" y="1744091"/>
            <a:ext cx="4670007" cy="1307621"/>
          </a:xfrm>
          <a:prstGeom prst="rect">
            <a:avLst/>
          </a:prstGeom>
          <a:noFill/>
          <a:ln w="25400">
            <a:solidFill>
              <a:srgbClr val="8B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41173" y="1827008"/>
            <a:ext cx="4634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57238" y="4780861"/>
            <a:ext cx="4670007" cy="1307621"/>
          </a:xfrm>
          <a:prstGeom prst="rect">
            <a:avLst/>
          </a:prstGeom>
          <a:noFill/>
          <a:ln w="25400">
            <a:solidFill>
              <a:srgbClr val="8B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74818" y="4863778"/>
            <a:ext cx="4634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4404645" y="4138228"/>
            <a:ext cx="0" cy="720000"/>
          </a:xfrm>
          <a:prstGeom prst="line">
            <a:avLst/>
          </a:prstGeom>
          <a:ln w="25400">
            <a:solidFill>
              <a:srgbClr val="8B001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661553" y="2974680"/>
            <a:ext cx="0" cy="720000"/>
          </a:xfrm>
          <a:prstGeom prst="line">
            <a:avLst/>
          </a:prstGeom>
          <a:ln w="25400">
            <a:solidFill>
              <a:srgbClr val="8B001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0635535" y="4063741"/>
            <a:ext cx="0" cy="720000"/>
          </a:xfrm>
          <a:prstGeom prst="line">
            <a:avLst/>
          </a:prstGeom>
          <a:ln w="25400">
            <a:solidFill>
              <a:srgbClr val="8B001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6584734" y="1671513"/>
            <a:ext cx="4670007" cy="1307621"/>
          </a:xfrm>
          <a:prstGeom prst="rect">
            <a:avLst/>
          </a:prstGeom>
          <a:noFill/>
          <a:ln w="25400">
            <a:solidFill>
              <a:srgbClr val="8B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602314" y="1754430"/>
            <a:ext cx="4634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883237" y="4780861"/>
            <a:ext cx="4670007" cy="1307621"/>
          </a:xfrm>
          <a:prstGeom prst="rect">
            <a:avLst/>
          </a:prstGeom>
          <a:noFill/>
          <a:ln w="25400">
            <a:solidFill>
              <a:srgbClr val="8B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900817" y="4863778"/>
            <a:ext cx="4634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237443" y="6362608"/>
            <a:ext cx="9717115" cy="49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spc="120" dirty="0">
                <a:solidFill>
                  <a:srgbClr val="C00000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050" spc="120" dirty="0">
                <a:cs typeface="+mn-ea"/>
                <a:sym typeface="+mn-lt"/>
              </a:rPr>
              <a:t>, </a:t>
            </a:r>
            <a:r>
              <a:rPr lang="en-US" altLang="zh-CN" sz="1050" spc="120" dirty="0">
                <a:solidFill>
                  <a:srgbClr val="E8C5B3"/>
                </a:solidFill>
                <a:cs typeface="+mn-ea"/>
                <a:sym typeface="+mn-lt"/>
              </a:rPr>
              <a:t>consectetuer adipiscing elit. Maecenas porttitor congue massa. Fusce posuere, magna sed pulvinar ultricies, purus lectus malesuada libero, sit amet commodo magna eros quis </a:t>
            </a:r>
            <a:r>
              <a:rPr lang="en-US" altLang="zh-CN" sz="1050" spc="12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050" spc="12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05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4788375" y="1469965"/>
            <a:ext cx="439126" cy="263011"/>
            <a:chOff x="10297605" y="2752496"/>
            <a:chExt cx="1109043" cy="664252"/>
          </a:xfrm>
        </p:grpSpPr>
        <p:sp>
          <p:nvSpPr>
            <p:cNvPr id="64" name="任意多边形: 形状 63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0839339" y="1386081"/>
            <a:ext cx="439126" cy="263011"/>
            <a:chOff x="10297605" y="2752496"/>
            <a:chExt cx="1109043" cy="664252"/>
          </a:xfrm>
        </p:grpSpPr>
        <p:sp>
          <p:nvSpPr>
            <p:cNvPr id="67" name="任意多边形: 形状 66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1107781" y="4470674"/>
            <a:ext cx="439126" cy="263011"/>
            <a:chOff x="10297605" y="2752496"/>
            <a:chExt cx="1109043" cy="664252"/>
          </a:xfrm>
        </p:grpSpPr>
        <p:sp>
          <p:nvSpPr>
            <p:cNvPr id="70" name="任意多边形: 形状 69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285352" y="4473408"/>
            <a:ext cx="439126" cy="263011"/>
            <a:chOff x="10297605" y="2752496"/>
            <a:chExt cx="1109043" cy="664252"/>
          </a:xfrm>
        </p:grpSpPr>
        <p:sp>
          <p:nvSpPr>
            <p:cNvPr id="73" name="任意多边形: 形状 72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5" name="椭圆 74"/>
          <p:cNvSpPr/>
          <p:nvPr/>
        </p:nvSpPr>
        <p:spPr>
          <a:xfrm rot="7758328">
            <a:off x="8436761" y="1296246"/>
            <a:ext cx="259936" cy="26006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/>
          <p:cNvSpPr/>
          <p:nvPr/>
        </p:nvSpPr>
        <p:spPr>
          <a:xfrm rot="11042843">
            <a:off x="-154374" y="602824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1410006" y="5832489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4407710" y="4680039"/>
            <a:ext cx="725487" cy="725487"/>
          </a:xfrm>
          <a:prstGeom prst="rect">
            <a:avLst/>
          </a:prstGeom>
        </p:spPr>
      </p:pic>
      <p:sp>
        <p:nvSpPr>
          <p:cNvPr id="81" name="矩形 80"/>
          <p:cNvSpPr/>
          <p:nvPr/>
        </p:nvSpPr>
        <p:spPr>
          <a:xfrm>
            <a:off x="612469" y="1501902"/>
            <a:ext cx="2160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15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b="27264"/>
          <a:stretch>
            <a:fillRect/>
          </a:stretch>
        </p:blipFill>
        <p:spPr bwMode="auto">
          <a:xfrm>
            <a:off x="-24000" y="0"/>
            <a:ext cx="12240000" cy="313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3130746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52193" y="4364109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510701" y="5300729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016724" y="1564968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66541" y="210647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12449523">
            <a:off x="35064" y="4482410"/>
            <a:ext cx="1533600" cy="3128258"/>
            <a:chOff x="993783" y="2334853"/>
            <a:chExt cx="1533600" cy="3128258"/>
          </a:xfrm>
        </p:grpSpPr>
        <p:sp>
          <p:nvSpPr>
            <p:cNvPr id="49" name="椭圆 48"/>
            <p:cNvSpPr/>
            <p:nvPr/>
          </p:nvSpPr>
          <p:spPr>
            <a:xfrm>
              <a:off x="993783" y="2334853"/>
              <a:ext cx="1533600" cy="1534332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437572" y="4183641"/>
              <a:ext cx="646023" cy="646331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601318" y="5144428"/>
              <a:ext cx="318531" cy="318683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112687" y="3626363"/>
            <a:ext cx="4103646" cy="715271"/>
            <a:chOff x="5486321" y="1709061"/>
            <a:chExt cx="4103646" cy="715271"/>
          </a:xfrm>
        </p:grpSpPr>
        <p:sp>
          <p:nvSpPr>
            <p:cNvPr id="62" name="文本框 61" descr="章节标题1"/>
            <p:cNvSpPr txBox="1"/>
            <p:nvPr/>
          </p:nvSpPr>
          <p:spPr>
            <a:xfrm>
              <a:off x="5486321" y="1709061"/>
              <a:ext cx="410364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/>
              <a:r>
                <a:rPr kumimoji="0" lang="zh-CN" altLang="en-US" b="1" i="0" u="none" strike="noStrike" kern="1200" cap="none" spc="30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科研成果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文本框 62" descr="章节概要1"/>
            <p:cNvSpPr txBox="1"/>
            <p:nvPr/>
          </p:nvSpPr>
          <p:spPr>
            <a:xfrm>
              <a:off x="5496384" y="2104436"/>
              <a:ext cx="4083520" cy="31989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just"/>
              <a:r>
                <a:rPr lang="en-US" altLang="zh-CN" sz="1100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Scientific research results</a:t>
              </a:r>
              <a:endParaRPr kumimoji="0" lang="zh-TW" altLang="en-US" sz="1100" b="0" i="0" u="none" strike="noStrike" kern="1200" cap="none" spc="2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599225" y="6334780"/>
            <a:ext cx="899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D08A75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40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40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40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697563" y="2804879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77299" y="3479806"/>
            <a:ext cx="1008000" cy="1008000"/>
            <a:chOff x="3003410" y="2891974"/>
            <a:chExt cx="1008000" cy="1008000"/>
          </a:xfrm>
        </p:grpSpPr>
        <p:sp>
          <p:nvSpPr>
            <p:cNvPr id="75" name="椭圆 74"/>
            <p:cNvSpPr/>
            <p:nvPr/>
          </p:nvSpPr>
          <p:spPr>
            <a:xfrm>
              <a:off x="3003410" y="2891974"/>
              <a:ext cx="1008000" cy="1008000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文本框 75" descr="章节序号1"/>
            <p:cNvSpPr txBox="1"/>
            <p:nvPr/>
          </p:nvSpPr>
          <p:spPr>
            <a:xfrm>
              <a:off x="3003410" y="3015233"/>
              <a:ext cx="1008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1" u="none" strike="noStrike" kern="1200" cap="none" spc="-50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kumimoji="0" lang="zh-CN" altLang="en-US" sz="4400" b="1" i="1" u="none" strike="noStrike" kern="1200" cap="none" spc="-50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 rot="17895183">
            <a:off x="5553229" y="5472110"/>
            <a:ext cx="221797" cy="22190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405888" y="1358157"/>
            <a:ext cx="1072989" cy="1072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6425079" y="3859275"/>
            <a:ext cx="833156" cy="83791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16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>
            <a:off x="4672491" y="1492185"/>
            <a:ext cx="1072989" cy="1072989"/>
          </a:xfrm>
          <a:prstGeom prst="rect">
            <a:avLst/>
          </a:prstGeom>
        </p:spPr>
      </p:pic>
      <p:sp>
        <p:nvSpPr>
          <p:cNvPr id="33" name="椭圆 32"/>
          <p:cNvSpPr/>
          <p:nvPr/>
        </p:nvSpPr>
        <p:spPr>
          <a:xfrm rot="19331944">
            <a:off x="-783956" y="5465720"/>
            <a:ext cx="1278536" cy="1279147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 rot="11042843">
            <a:off x="-10149" y="5244229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 rot="10528367">
            <a:off x="9100225" y="1681532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 rot="4574295">
            <a:off x="4472971" y="3805815"/>
            <a:ext cx="318531" cy="31868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1374780" y="5367411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>
            <a:off x="2337363" y="5915674"/>
            <a:ext cx="1072989" cy="1072989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 rot="11042843">
            <a:off x="-125557" y="1738374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 rot="9023356">
            <a:off x="11318896" y="1182970"/>
            <a:ext cx="1066109" cy="1066617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 rot="4574295">
            <a:off x="7322316" y="3793264"/>
            <a:ext cx="198310" cy="198405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9729983" y="4920486"/>
            <a:ext cx="318143" cy="318295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5" b="44915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9575078" y="851375"/>
            <a:ext cx="295605" cy="254832"/>
          </a:xfrm>
          <a:prstGeom prst="triangle">
            <a:avLst/>
          </a:prstGeom>
          <a:solidFill>
            <a:srgbClr val="8B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12468" y="1035987"/>
            <a:ext cx="3022411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rgbClr val="8B0012"/>
                </a:solidFill>
                <a:cs typeface="+mn-ea"/>
                <a:sym typeface="+mn-lt"/>
              </a:rPr>
              <a:t>硕士期间</a:t>
            </a:r>
            <a:r>
              <a:rPr lang="zh-CN" altLang="en-US" sz="2400" spc="120" dirty="0">
                <a:cs typeface="+mn-ea"/>
                <a:sym typeface="+mn-lt"/>
              </a:rPr>
              <a:t>发表论文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80941" y="3225273"/>
            <a:ext cx="9327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dirty="0">
                <a:solidFill>
                  <a:srgbClr val="AF2125"/>
                </a:solidFill>
                <a:effectLst/>
                <a:latin typeface="-apple-system"/>
              </a:rPr>
              <a:t>2.</a:t>
            </a:r>
            <a:r>
              <a:rPr lang="zh-CN" altLang="en-US" sz="1600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sz="1600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80941" y="1986761"/>
            <a:ext cx="9327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dirty="0">
                <a:solidFill>
                  <a:srgbClr val="AF2125"/>
                </a:solidFill>
                <a:effectLst/>
                <a:latin typeface="-apple-system"/>
              </a:rPr>
              <a:t>1.</a:t>
            </a:r>
            <a:r>
              <a:rPr lang="zh-CN" altLang="en-US" sz="1600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sz="1600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80941" y="4143698"/>
            <a:ext cx="9327269" cy="1026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TW" sz="1600" spc="120" dirty="0">
                <a:solidFill>
                  <a:srgbClr val="333333"/>
                </a:solidFill>
                <a:cs typeface="+mn-ea"/>
                <a:sym typeface="+mn-lt"/>
              </a:rPr>
              <a:t>3. </a:t>
            </a:r>
            <a:r>
              <a:rPr lang="en-US" altLang="zh-TW" sz="1600" b="0" i="0" spc="120" dirty="0">
                <a:solidFill>
                  <a:srgbClr val="8B0012"/>
                </a:solidFill>
                <a:effectLst/>
                <a:cs typeface="+mn-ea"/>
                <a:sym typeface="+mn-lt"/>
              </a:rPr>
              <a:t>Lorem ipsum dolor sit amet, 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consectetuer adipiscing elit. Maecenas porttitor congue massa. Fusce posuere, magna sed pulvinar ultricies, purus lectus malesuada libero, sit amet commodo magna eros quis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urna.Nunc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 viverra imperdiet enim. </a:t>
            </a:r>
            <a:endParaRPr lang="en-US" altLang="zh-TW" sz="1600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80941" y="5376697"/>
            <a:ext cx="9327269" cy="1026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TW" sz="1600" spc="120" dirty="0">
                <a:solidFill>
                  <a:srgbClr val="333333"/>
                </a:solidFill>
                <a:cs typeface="+mn-ea"/>
                <a:sym typeface="+mn-lt"/>
              </a:rPr>
              <a:t>4.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Pellentesque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 habitant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morbi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 </a:t>
            </a:r>
            <a:r>
              <a:rPr lang="en-US" altLang="zh-TW" sz="1600" b="0" i="0" spc="120" dirty="0" err="1">
                <a:solidFill>
                  <a:srgbClr val="8B0012"/>
                </a:solidFill>
                <a:effectLst/>
                <a:cs typeface="+mn-ea"/>
                <a:sym typeface="+mn-lt"/>
              </a:rPr>
              <a:t>tristique</a:t>
            </a:r>
            <a:r>
              <a:rPr lang="en-US" altLang="zh-TW" sz="1600" b="0" i="0" spc="120" dirty="0">
                <a:solidFill>
                  <a:srgbClr val="8B0012"/>
                </a:solidFill>
                <a:effectLst/>
                <a:cs typeface="+mn-ea"/>
                <a:sym typeface="+mn-lt"/>
              </a:rPr>
              <a:t> </a:t>
            </a:r>
            <a:r>
              <a:rPr lang="en-US" altLang="zh-TW" sz="1600" b="0" i="0" spc="120" dirty="0" err="1">
                <a:solidFill>
                  <a:srgbClr val="8B0012"/>
                </a:solidFill>
                <a:effectLst/>
                <a:cs typeface="+mn-ea"/>
                <a:sym typeface="+mn-lt"/>
              </a:rPr>
              <a:t>senectus</a:t>
            </a:r>
            <a:r>
              <a:rPr lang="en-US" altLang="zh-TW" sz="1600" b="0" i="0" spc="120" dirty="0">
                <a:solidFill>
                  <a:srgbClr val="8B0012"/>
                </a:solidFill>
                <a:effectLst/>
                <a:cs typeface="+mn-ea"/>
                <a:sym typeface="+mn-lt"/>
              </a:rPr>
              <a:t> et </a:t>
            </a:r>
            <a:r>
              <a:rPr lang="en-US" altLang="zh-TW" sz="1600" b="0" i="0" spc="120" dirty="0" err="1">
                <a:solidFill>
                  <a:srgbClr val="8B0012"/>
                </a:solidFill>
                <a:effectLst/>
                <a:cs typeface="+mn-ea"/>
                <a:sym typeface="+mn-lt"/>
              </a:rPr>
              <a:t>netus</a:t>
            </a:r>
            <a:r>
              <a:rPr lang="en-US" altLang="zh-TW" sz="1600" b="0" i="0" spc="120" dirty="0">
                <a:solidFill>
                  <a:srgbClr val="8B0012"/>
                </a:solidFill>
                <a:effectLst/>
                <a:cs typeface="+mn-ea"/>
                <a:sym typeface="+mn-lt"/>
              </a:rPr>
              <a:t> 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et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malesuada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 fames ac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turpis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egestas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. Proin pharetra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nonummy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pede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.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Mauris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 et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orci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, purus lectus malesuada libero, sit amet commodo magna eros quis </a:t>
            </a:r>
            <a:r>
              <a:rPr lang="en-US" altLang="zh-TW" sz="1600" b="0" i="0" spc="120" dirty="0" err="1">
                <a:solidFill>
                  <a:srgbClr val="333333"/>
                </a:solidFill>
                <a:effectLst/>
                <a:cs typeface="+mn-ea"/>
                <a:sym typeface="+mn-lt"/>
              </a:rPr>
              <a:t>urna</a:t>
            </a:r>
            <a:r>
              <a:rPr lang="en-US" altLang="zh-TW" sz="1600" b="0" i="0" spc="120" dirty="0">
                <a:solidFill>
                  <a:srgbClr val="333333"/>
                </a:solidFill>
                <a:effectLst/>
                <a:cs typeface="+mn-ea"/>
                <a:sym typeface="+mn-lt"/>
              </a:rPr>
              <a:t>.</a:t>
            </a:r>
            <a:endParaRPr lang="en-US" altLang="zh-TW" sz="1600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2469" y="1501902"/>
            <a:ext cx="2736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17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6772" y="1019104"/>
            <a:ext cx="5373662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rgbClr val="8B0012"/>
                </a:solidFill>
                <a:cs typeface="+mn-ea"/>
                <a:sym typeface="+mn-lt"/>
              </a:rPr>
              <a:t>参与项目</a:t>
            </a:r>
            <a:r>
              <a:rPr lang="zh-CN" altLang="en-US" sz="2400" spc="120" dirty="0">
                <a:cs typeface="+mn-ea"/>
                <a:sym typeface="+mn-lt"/>
              </a:rPr>
              <a:t>、实验室建设及获得奖励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63" b="43963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9575078" y="851375"/>
            <a:ext cx="295605" cy="254832"/>
          </a:xfrm>
          <a:prstGeom prst="triangle">
            <a:avLst/>
          </a:prstGeom>
          <a:solidFill>
            <a:srgbClr val="8B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814541" y="2117746"/>
            <a:ext cx="2893100" cy="422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0" lang="zh-CN" altLang="en-US" b="0" i="0" u="none" strike="noStrike" kern="1200" cap="none" spc="12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硕士</a:t>
            </a:r>
            <a:r>
              <a:rPr kumimoji="0" lang="zh-CN" altLang="zh-CN" b="0" i="0" u="none" strike="noStrike" kern="1200" cap="none" spc="12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期间参与科研项目</a:t>
            </a:r>
            <a:r>
              <a:rPr kumimoji="0" lang="zh-CN" altLang="en-US" b="0" i="0" u="none" strike="noStrike" kern="1200" cap="none" spc="12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lang="zh-CN" altLang="zh-CN" spc="12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15978" y="2607163"/>
            <a:ext cx="968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14541" y="4143804"/>
            <a:ext cx="2400657" cy="422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硕士</a:t>
            </a:r>
            <a:r>
              <a:rPr kumimoji="0" lang="zh-CN" altLang="zh-CN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期间获得奖励</a:t>
            </a: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endParaRPr lang="zh-CN" altLang="zh-CN" spc="120" dirty="0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15978" y="4707673"/>
            <a:ext cx="968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341932" y="2183276"/>
            <a:ext cx="439126" cy="263011"/>
            <a:chOff x="10297605" y="2752496"/>
            <a:chExt cx="1109043" cy="66425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341932" y="4258162"/>
            <a:ext cx="439126" cy="263011"/>
            <a:chOff x="10297605" y="2752496"/>
            <a:chExt cx="1109043" cy="664252"/>
          </a:xfrm>
        </p:grpSpPr>
        <p:sp>
          <p:nvSpPr>
            <p:cNvPr id="32" name="任意多边形: 形状 31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1215978" y="5771997"/>
            <a:ext cx="9685837" cy="54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b="0" i="0" spc="120" dirty="0">
                <a:solidFill>
                  <a:srgbClr val="8B0012"/>
                </a:solidFill>
                <a:effectLst/>
                <a:cs typeface="+mn-ea"/>
                <a:sym typeface="+mn-lt"/>
              </a:rPr>
              <a:t>Lorem ipsum dolor sit amet, </a:t>
            </a:r>
            <a:r>
              <a:rPr lang="en-US" altLang="zh-CN" sz="1200" b="0" i="0" spc="120" dirty="0">
                <a:solidFill>
                  <a:srgbClr val="D08A75"/>
                </a:solidFill>
                <a:effectLst/>
                <a:cs typeface="+mn-ea"/>
                <a:sym typeface="+mn-lt"/>
              </a:rPr>
              <a:t>consectetuer adipiscing elit. Maecenas porttitor congue massa. Fusce posuere, magna sed pulvinar ultricies, purus lectus malesuada libero, sit amet commodo magna eros quis </a:t>
            </a:r>
            <a:r>
              <a:rPr lang="en-US" altLang="zh-CN" sz="1200" b="0" i="0" spc="120" dirty="0" err="1">
                <a:solidFill>
                  <a:srgbClr val="D08A75"/>
                </a:solidFill>
                <a:effectLst/>
                <a:cs typeface="+mn-ea"/>
                <a:sym typeface="+mn-lt"/>
              </a:rPr>
              <a:t>urna</a:t>
            </a:r>
            <a:r>
              <a:rPr lang="en-US" altLang="zh-CN" sz="1200" b="0" i="0" spc="120" dirty="0">
                <a:solidFill>
                  <a:srgbClr val="D08A75"/>
                </a:solidFill>
                <a:effectLst/>
                <a:cs typeface="+mn-ea"/>
                <a:sym typeface="+mn-lt"/>
              </a:rPr>
              <a:t>.</a:t>
            </a:r>
            <a:endParaRPr lang="en-US" altLang="zh-CN" sz="1200" b="0" i="0" spc="120" dirty="0">
              <a:solidFill>
                <a:srgbClr val="D08A75"/>
              </a:solidFill>
              <a:effectLst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15978" y="3344402"/>
            <a:ext cx="9685837" cy="54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b="0" i="0" spc="120" dirty="0">
                <a:solidFill>
                  <a:srgbClr val="8B0012"/>
                </a:solidFill>
                <a:effectLst/>
                <a:cs typeface="+mn-ea"/>
                <a:sym typeface="+mn-lt"/>
              </a:rPr>
              <a:t>Lorem ipsum dolor sit amet, </a:t>
            </a:r>
            <a:r>
              <a:rPr lang="en-US" altLang="zh-CN" sz="1200" b="0" i="0" spc="120" dirty="0">
                <a:solidFill>
                  <a:srgbClr val="D08A75"/>
                </a:solidFill>
                <a:effectLst/>
                <a:cs typeface="+mn-ea"/>
                <a:sym typeface="+mn-lt"/>
              </a:rPr>
              <a:t>consectetuer adipiscing elit. Maecenas porttitor congue massa. Fusce posuere, magna sed pulvinar ultricies, purus lectus malesuada libero, sit amet commodo magna eros quis </a:t>
            </a:r>
            <a:r>
              <a:rPr lang="en-US" altLang="zh-CN" sz="1200" b="0" i="0" spc="120" dirty="0" err="1">
                <a:solidFill>
                  <a:srgbClr val="D08A75"/>
                </a:solidFill>
                <a:effectLst/>
                <a:cs typeface="+mn-ea"/>
                <a:sym typeface="+mn-lt"/>
              </a:rPr>
              <a:t>urna</a:t>
            </a:r>
            <a:r>
              <a:rPr lang="en-US" altLang="zh-CN" sz="1200" b="0" i="0" spc="120" dirty="0">
                <a:solidFill>
                  <a:srgbClr val="D08A75"/>
                </a:solidFill>
                <a:effectLst/>
                <a:cs typeface="+mn-ea"/>
                <a:sym typeface="+mn-lt"/>
              </a:rPr>
              <a:t>.</a:t>
            </a:r>
            <a:endParaRPr lang="en-US" altLang="zh-CN" sz="1200" b="0" i="0" spc="120" dirty="0">
              <a:solidFill>
                <a:srgbClr val="D08A75"/>
              </a:solidFill>
              <a:effectLst/>
              <a:cs typeface="+mn-ea"/>
              <a:sym typeface="+mn-lt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4672491" y="1492185"/>
            <a:ext cx="1072989" cy="1072989"/>
          </a:xfrm>
          <a:prstGeom prst="rect">
            <a:avLst/>
          </a:prstGeom>
        </p:spPr>
      </p:pic>
      <p:sp>
        <p:nvSpPr>
          <p:cNvPr id="37" name="椭圆 36"/>
          <p:cNvSpPr/>
          <p:nvPr/>
        </p:nvSpPr>
        <p:spPr>
          <a:xfrm rot="2724121">
            <a:off x="-639268" y="3693680"/>
            <a:ext cx="1278536" cy="1279147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 rot="11042843">
            <a:off x="243489" y="606798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 rot="10528367">
            <a:off x="9100225" y="1681532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 rot="4574295">
            <a:off x="5586214" y="4257856"/>
            <a:ext cx="318531" cy="31868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374780" y="5367411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12469" y="1501902"/>
            <a:ext cx="4896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18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05" b="38705"/>
          <a:stretch>
            <a:fillRect/>
          </a:stretch>
        </p:blipFill>
        <p:spPr bwMode="auto">
          <a:xfrm>
            <a:off x="-24000" y="0"/>
            <a:ext cx="12240000" cy="155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24000" y="0"/>
            <a:ext cx="12240000" cy="1534332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58052" y="154190"/>
            <a:ext cx="2675896" cy="1103298"/>
            <a:chOff x="485506" y="643930"/>
            <a:chExt cx="2675896" cy="1103298"/>
          </a:xfrm>
        </p:grpSpPr>
        <p:sp>
          <p:nvSpPr>
            <p:cNvPr id="14" name="文本框 13"/>
            <p:cNvSpPr txBox="1"/>
            <p:nvPr/>
          </p:nvSpPr>
          <p:spPr>
            <a:xfrm>
              <a:off x="485506" y="1377896"/>
              <a:ext cx="2675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30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CONTENT</a:t>
              </a:r>
              <a:endParaRPr kumimoji="0" lang="zh-CN" altLang="en-US" b="0" i="0" u="none" strike="noStrike" kern="1200" cap="none" spc="3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89863" y="643930"/>
              <a:ext cx="22671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7200" spc="600">
                  <a:solidFill>
                    <a:srgbClr val="6F6F6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600" normalizeH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目录</a:t>
              </a:r>
              <a:endParaRPr kumimoji="0" lang="zh-CN" altLang="en-US" sz="4800" b="0" i="0" u="none" strike="noStrike" kern="1200" cap="none" spc="60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86321" y="1709061"/>
            <a:ext cx="4103646" cy="634676"/>
            <a:chOff x="5486321" y="1709061"/>
            <a:chExt cx="4103646" cy="634676"/>
          </a:xfrm>
        </p:grpSpPr>
        <p:sp>
          <p:nvSpPr>
            <p:cNvPr id="11" name="文本框 10" descr="章节标题1"/>
            <p:cNvSpPr txBox="1"/>
            <p:nvPr/>
          </p:nvSpPr>
          <p:spPr>
            <a:xfrm>
              <a:off x="5486321" y="1709061"/>
              <a:ext cx="410364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/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背景介绍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文本框 11" descr="章节概要1"/>
            <p:cNvSpPr txBox="1"/>
            <p:nvPr/>
          </p:nvSpPr>
          <p:spPr>
            <a:xfrm>
              <a:off x="5486321" y="2024226"/>
              <a:ext cx="4083520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just"/>
              <a:r>
                <a:rPr lang="en-US" altLang="zh-CN" sz="1100" b="1" dirty="0">
                  <a:latin typeface="+mn-lt"/>
                  <a:ea typeface="+mn-ea"/>
                  <a:cs typeface="+mn-ea"/>
                  <a:sym typeface="+mn-lt"/>
                </a:rPr>
                <a:t>The Background</a:t>
              </a:r>
              <a:endParaRPr kumimoji="0" lang="zh-TW" altLang="en-US" sz="1100" b="0" u="none" strike="noStrike" kern="1200" cap="none" spc="20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86321" y="2456468"/>
            <a:ext cx="4059208" cy="649187"/>
            <a:chOff x="5486321" y="2483703"/>
            <a:chExt cx="4059208" cy="649187"/>
          </a:xfrm>
        </p:grpSpPr>
        <p:sp>
          <p:nvSpPr>
            <p:cNvPr id="7" name="文本框 6" descr="章节标题2"/>
            <p:cNvSpPr txBox="1"/>
            <p:nvPr/>
          </p:nvSpPr>
          <p:spPr>
            <a:xfrm>
              <a:off x="5486321" y="2483703"/>
              <a:ext cx="3189141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/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实验方法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文本框 7" descr="章节概要2"/>
            <p:cNvSpPr txBox="1"/>
            <p:nvPr/>
          </p:nvSpPr>
          <p:spPr>
            <a:xfrm>
              <a:off x="5486321" y="2813379"/>
              <a:ext cx="4059208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just"/>
              <a:r>
                <a:rPr lang="en-US" altLang="zh-CN" sz="1100" b="1" dirty="0">
                  <a:latin typeface="+mn-lt"/>
                  <a:ea typeface="+mn-ea"/>
                  <a:cs typeface="+mn-ea"/>
                  <a:sym typeface="+mn-lt"/>
                </a:rPr>
                <a:t>The Experiment</a:t>
              </a:r>
              <a:endParaRPr kumimoji="0" lang="zh-TW" altLang="en-US" sz="1100" b="0" u="none" strike="noStrike" kern="1200" cap="none" spc="20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486321" y="3215571"/>
            <a:ext cx="4059208" cy="663698"/>
            <a:chOff x="5486321" y="3258345"/>
            <a:chExt cx="4059208" cy="663698"/>
          </a:xfrm>
        </p:grpSpPr>
        <p:sp>
          <p:nvSpPr>
            <p:cNvPr id="18" name="文本框 17" descr="章节标题2"/>
            <p:cNvSpPr txBox="1"/>
            <p:nvPr/>
          </p:nvSpPr>
          <p:spPr>
            <a:xfrm>
              <a:off x="5486321" y="3258345"/>
              <a:ext cx="3189141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/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结果讨论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文本框 18" descr="章节概要2"/>
            <p:cNvSpPr txBox="1"/>
            <p:nvPr/>
          </p:nvSpPr>
          <p:spPr>
            <a:xfrm>
              <a:off x="5486321" y="3602532"/>
              <a:ext cx="4059208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just"/>
              <a:r>
                <a:rPr lang="en-US" altLang="zh-CN" sz="1100" b="1" dirty="0">
                  <a:latin typeface="+mn-lt"/>
                  <a:ea typeface="+mn-ea"/>
                  <a:cs typeface="+mn-ea"/>
                  <a:sym typeface="+mn-lt"/>
                </a:rPr>
                <a:t>Results Discussion</a:t>
              </a:r>
              <a:endParaRPr kumimoji="0" lang="zh-TW" altLang="en-US" sz="1100" b="0" u="none" strike="noStrike" kern="1200" cap="none" spc="20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86321" y="4770391"/>
            <a:ext cx="3164225" cy="692720"/>
            <a:chOff x="5486321" y="4807629"/>
            <a:chExt cx="3164225" cy="692720"/>
          </a:xfrm>
        </p:grpSpPr>
        <p:sp>
          <p:nvSpPr>
            <p:cNvPr id="26" name="文本框 25" descr="章节标题2"/>
            <p:cNvSpPr txBox="1"/>
            <p:nvPr/>
          </p:nvSpPr>
          <p:spPr>
            <a:xfrm>
              <a:off x="5486321" y="4807629"/>
              <a:ext cx="1742920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/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科研成果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文本框 26" descr="章节概要2"/>
            <p:cNvSpPr txBox="1"/>
            <p:nvPr/>
          </p:nvSpPr>
          <p:spPr>
            <a:xfrm>
              <a:off x="5486321" y="5180838"/>
              <a:ext cx="3164225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just"/>
              <a:r>
                <a:rPr lang="en-US" altLang="zh-CN" sz="1100" b="1" dirty="0">
                  <a:latin typeface="+mn-lt"/>
                  <a:ea typeface="+mn-ea"/>
                  <a:cs typeface="+mn-ea"/>
                  <a:sym typeface="+mn-lt"/>
                </a:rPr>
                <a:t>Scientific research results</a:t>
              </a:r>
              <a:endParaRPr kumimoji="0" lang="zh-TW" altLang="en-US" sz="1100" b="0" u="none" strike="noStrike" kern="1200" cap="none" spc="20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86321" y="5572003"/>
            <a:ext cx="4059208" cy="707230"/>
            <a:chOff x="5486321" y="5582273"/>
            <a:chExt cx="4059208" cy="707230"/>
          </a:xfrm>
        </p:grpSpPr>
        <p:sp>
          <p:nvSpPr>
            <p:cNvPr id="30" name="文本框 29" descr="章节标题2"/>
            <p:cNvSpPr txBox="1"/>
            <p:nvPr/>
          </p:nvSpPr>
          <p:spPr>
            <a:xfrm>
              <a:off x="5486321" y="5582273"/>
              <a:ext cx="3189141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/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致谢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文本框 30" descr="章节概要2"/>
            <p:cNvSpPr txBox="1"/>
            <p:nvPr/>
          </p:nvSpPr>
          <p:spPr>
            <a:xfrm>
              <a:off x="5486321" y="5969992"/>
              <a:ext cx="4059208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just"/>
              <a:r>
                <a:rPr lang="en-US" altLang="zh-CN" sz="1100" b="1" dirty="0">
                  <a:latin typeface="+mn-lt"/>
                  <a:ea typeface="+mn-ea"/>
                  <a:cs typeface="+mn-ea"/>
                  <a:sym typeface="+mn-lt"/>
                </a:rPr>
                <a:t>The Acknowledgement</a:t>
              </a:r>
              <a:endParaRPr kumimoji="0" lang="zh-TW" altLang="en-US" sz="1100" b="0" u="none" strike="noStrike" kern="1200" cap="none" spc="20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486321" y="3983292"/>
            <a:ext cx="4059208" cy="678209"/>
            <a:chOff x="5486321" y="3983292"/>
            <a:chExt cx="4059208" cy="678209"/>
          </a:xfrm>
        </p:grpSpPr>
        <p:sp>
          <p:nvSpPr>
            <p:cNvPr id="22" name="文本框 21" descr="章节标题2"/>
            <p:cNvSpPr txBox="1"/>
            <p:nvPr/>
          </p:nvSpPr>
          <p:spPr>
            <a:xfrm>
              <a:off x="5486321" y="3983292"/>
              <a:ext cx="3189141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algn="ctr"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/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总结展望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22" descr="章节概要2"/>
            <p:cNvSpPr txBox="1"/>
            <p:nvPr/>
          </p:nvSpPr>
          <p:spPr>
            <a:xfrm>
              <a:off x="5486321" y="4341990"/>
              <a:ext cx="4059208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just"/>
              <a:r>
                <a:rPr lang="en-US" altLang="zh-CN" sz="1100" b="1" dirty="0">
                  <a:latin typeface="+mn-lt"/>
                  <a:ea typeface="+mn-ea"/>
                  <a:cs typeface="+mn-ea"/>
                  <a:sym typeface="+mn-lt"/>
                </a:rPr>
                <a:t>Summary and Prospect</a:t>
              </a:r>
              <a:endParaRPr kumimoji="0" lang="zh-TW" altLang="en-US" sz="1100" b="0" u="none" strike="noStrike" kern="1200" cap="none" spc="20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62087" y="1714687"/>
            <a:ext cx="594000" cy="4510596"/>
            <a:chOff x="4560844" y="1714687"/>
            <a:chExt cx="594000" cy="4510596"/>
          </a:xfrm>
        </p:grpSpPr>
        <p:sp>
          <p:nvSpPr>
            <p:cNvPr id="53" name="矩形 52"/>
            <p:cNvSpPr/>
            <p:nvPr/>
          </p:nvSpPr>
          <p:spPr>
            <a:xfrm>
              <a:off x="4560844" y="1714687"/>
              <a:ext cx="594000" cy="594000"/>
            </a:xfrm>
            <a:prstGeom prst="rect">
              <a:avLst/>
            </a:prstGeom>
            <a:solidFill>
              <a:srgbClr val="AF2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矩形 54"/>
            <p:cNvSpPr>
              <a:spLocks noChangeAspect="1"/>
            </p:cNvSpPr>
            <p:nvPr/>
          </p:nvSpPr>
          <p:spPr>
            <a:xfrm>
              <a:off x="4560844" y="2481396"/>
              <a:ext cx="594000" cy="599330"/>
            </a:xfrm>
            <a:prstGeom prst="rect">
              <a:avLst/>
            </a:prstGeom>
            <a:solidFill>
              <a:srgbClr val="AF2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>
              <a:spLocks noChangeAspect="1"/>
            </p:cNvSpPr>
            <p:nvPr/>
          </p:nvSpPr>
          <p:spPr>
            <a:xfrm>
              <a:off x="4560844" y="3247755"/>
              <a:ext cx="594000" cy="599330"/>
            </a:xfrm>
            <a:prstGeom prst="rect">
              <a:avLst/>
            </a:prstGeom>
            <a:solidFill>
              <a:srgbClr val="AF2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>
              <a:spLocks noChangeAspect="1"/>
            </p:cNvSpPr>
            <p:nvPr/>
          </p:nvSpPr>
          <p:spPr>
            <a:xfrm>
              <a:off x="4560844" y="4817086"/>
              <a:ext cx="594000" cy="599330"/>
            </a:xfrm>
            <a:prstGeom prst="rect">
              <a:avLst/>
            </a:prstGeom>
            <a:solidFill>
              <a:srgbClr val="AF2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0" name="矩形 69"/>
            <p:cNvSpPr>
              <a:spLocks noChangeAspect="1"/>
            </p:cNvSpPr>
            <p:nvPr/>
          </p:nvSpPr>
          <p:spPr>
            <a:xfrm>
              <a:off x="4560844" y="5625953"/>
              <a:ext cx="594000" cy="599330"/>
            </a:xfrm>
            <a:prstGeom prst="rect">
              <a:avLst/>
            </a:prstGeom>
            <a:solidFill>
              <a:srgbClr val="AF2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矩形 71"/>
            <p:cNvSpPr>
              <a:spLocks noChangeAspect="1"/>
            </p:cNvSpPr>
            <p:nvPr/>
          </p:nvSpPr>
          <p:spPr>
            <a:xfrm>
              <a:off x="4560844" y="4022731"/>
              <a:ext cx="594000" cy="599330"/>
            </a:xfrm>
            <a:prstGeom prst="rect">
              <a:avLst/>
            </a:prstGeom>
            <a:solidFill>
              <a:srgbClr val="AF21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817433" y="1688522"/>
            <a:ext cx="802051" cy="4498706"/>
            <a:chOff x="4502930" y="1688522"/>
            <a:chExt cx="802051" cy="4498706"/>
          </a:xfrm>
        </p:grpSpPr>
        <p:sp>
          <p:nvSpPr>
            <p:cNvPr id="54" name="文本框 53" descr="章节序号1"/>
            <p:cNvSpPr txBox="1"/>
            <p:nvPr/>
          </p:nvSpPr>
          <p:spPr>
            <a:xfrm>
              <a:off x="4502930" y="1688522"/>
              <a:ext cx="802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-50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0" i="1" u="none" strike="noStrike" kern="1200" cap="none" spc="-50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文本框 64" descr="章节序号2"/>
            <p:cNvSpPr txBox="1"/>
            <p:nvPr/>
          </p:nvSpPr>
          <p:spPr>
            <a:xfrm>
              <a:off x="4502930" y="2457896"/>
              <a:ext cx="802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 i="1" spc="-5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-5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1" u="none" strike="noStrike" kern="1200" cap="none" spc="-5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7" name="文本框 66" descr="章节序号2"/>
            <p:cNvSpPr txBox="1"/>
            <p:nvPr/>
          </p:nvSpPr>
          <p:spPr>
            <a:xfrm>
              <a:off x="4502930" y="3224255"/>
              <a:ext cx="802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 i="1" spc="-5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-5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1" u="none" strike="noStrike" kern="1200" cap="none" spc="-5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文本框 68" descr="章节序号2"/>
            <p:cNvSpPr txBox="1"/>
            <p:nvPr/>
          </p:nvSpPr>
          <p:spPr>
            <a:xfrm>
              <a:off x="4502930" y="4793586"/>
              <a:ext cx="802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 i="1" spc="-5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-5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kumimoji="0" lang="zh-CN" altLang="en-US" sz="3200" b="0" i="1" u="none" strike="noStrike" kern="1200" cap="none" spc="-5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" name="文本框 70" descr="章节序号2"/>
            <p:cNvSpPr txBox="1"/>
            <p:nvPr/>
          </p:nvSpPr>
          <p:spPr>
            <a:xfrm>
              <a:off x="4502930" y="5602453"/>
              <a:ext cx="802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 i="1" spc="-5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-5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06</a:t>
              </a:r>
              <a:endParaRPr kumimoji="0" lang="zh-CN" altLang="en-US" sz="3200" b="0" i="1" u="none" strike="noStrike" kern="1200" cap="none" spc="-5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3" name="文本框 72" descr="章节序号2"/>
            <p:cNvSpPr txBox="1"/>
            <p:nvPr/>
          </p:nvSpPr>
          <p:spPr>
            <a:xfrm>
              <a:off x="4502930" y="3999231"/>
              <a:ext cx="802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 i="1" spc="-5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1" u="none" strike="noStrike" kern="1200" cap="none" spc="-5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3200" b="0" i="1" u="none" strike="noStrike" kern="1200" cap="none" spc="-5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52193" y="4364109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967131" y="4925873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194854" y="1939893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1438490" y="2481396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2236531">
            <a:off x="913573" y="2479231"/>
            <a:ext cx="1533600" cy="3128258"/>
            <a:chOff x="993783" y="2334853"/>
            <a:chExt cx="1533600" cy="3128258"/>
          </a:xfrm>
        </p:grpSpPr>
        <p:sp>
          <p:nvSpPr>
            <p:cNvPr id="49" name="椭圆 48"/>
            <p:cNvSpPr/>
            <p:nvPr/>
          </p:nvSpPr>
          <p:spPr>
            <a:xfrm>
              <a:off x="993783" y="2334853"/>
              <a:ext cx="1533600" cy="1534332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AF2125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437572" y="4183641"/>
              <a:ext cx="646023" cy="646331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601318" y="5144428"/>
              <a:ext cx="318531" cy="318683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b="27264"/>
          <a:stretch>
            <a:fillRect/>
          </a:stretch>
        </p:blipFill>
        <p:spPr bwMode="auto">
          <a:xfrm>
            <a:off x="-24000" y="0"/>
            <a:ext cx="12240000" cy="313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3130746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52193" y="4364109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510701" y="5300729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016724" y="1564968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66541" y="210647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12449523">
            <a:off x="35064" y="4482410"/>
            <a:ext cx="1533600" cy="3128258"/>
            <a:chOff x="993783" y="2334853"/>
            <a:chExt cx="1533600" cy="3128258"/>
          </a:xfrm>
        </p:grpSpPr>
        <p:sp>
          <p:nvSpPr>
            <p:cNvPr id="49" name="椭圆 48"/>
            <p:cNvSpPr/>
            <p:nvPr/>
          </p:nvSpPr>
          <p:spPr>
            <a:xfrm>
              <a:off x="993783" y="2334853"/>
              <a:ext cx="1533600" cy="1534332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437572" y="4183641"/>
              <a:ext cx="646023" cy="646331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601318" y="5144428"/>
              <a:ext cx="318531" cy="318683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112687" y="3626363"/>
            <a:ext cx="4103646" cy="715271"/>
            <a:chOff x="5486321" y="1709061"/>
            <a:chExt cx="4103646" cy="715271"/>
          </a:xfrm>
        </p:grpSpPr>
        <p:sp>
          <p:nvSpPr>
            <p:cNvPr id="62" name="文本框 61" descr="章节标题1"/>
            <p:cNvSpPr txBox="1"/>
            <p:nvPr/>
          </p:nvSpPr>
          <p:spPr>
            <a:xfrm>
              <a:off x="5486321" y="1709061"/>
              <a:ext cx="410364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/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致谢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文本框 62" descr="章节概要1"/>
            <p:cNvSpPr txBox="1"/>
            <p:nvPr/>
          </p:nvSpPr>
          <p:spPr>
            <a:xfrm>
              <a:off x="5496384" y="2104436"/>
              <a:ext cx="4083520" cy="31989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algn="just"/>
              <a:r>
                <a:rPr lang="en-US" altLang="zh-CN" sz="1100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The Acknowledgement</a:t>
              </a:r>
              <a:endParaRPr lang="en-US" altLang="zh-CN" sz="11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599225" y="6334780"/>
            <a:ext cx="899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8B0012"/>
                </a:solidFill>
                <a:cs typeface="+mn-ea"/>
                <a:sym typeface="+mn-lt"/>
              </a:rPr>
              <a:t>Lorem ipsum dolor sit amet, 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697563" y="2804879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77299" y="3479806"/>
            <a:ext cx="1008000" cy="1008000"/>
            <a:chOff x="3003410" y="2891974"/>
            <a:chExt cx="1008000" cy="1008000"/>
          </a:xfrm>
        </p:grpSpPr>
        <p:sp>
          <p:nvSpPr>
            <p:cNvPr id="75" name="椭圆 74"/>
            <p:cNvSpPr/>
            <p:nvPr/>
          </p:nvSpPr>
          <p:spPr>
            <a:xfrm>
              <a:off x="3003410" y="2891974"/>
              <a:ext cx="1008000" cy="1008000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文本框 75" descr="章节序号1"/>
            <p:cNvSpPr txBox="1"/>
            <p:nvPr/>
          </p:nvSpPr>
          <p:spPr>
            <a:xfrm>
              <a:off x="3003410" y="3015233"/>
              <a:ext cx="1008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1" u="none" strike="noStrike" kern="1200" cap="none" spc="-50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06</a:t>
              </a:r>
              <a:endParaRPr kumimoji="0" lang="zh-CN" altLang="en-US" sz="4400" b="1" i="1" u="none" strike="noStrike" kern="1200" cap="none" spc="-50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 rot="17895183">
            <a:off x="5553229" y="5472110"/>
            <a:ext cx="221797" cy="22190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405888" y="1358157"/>
            <a:ext cx="1072989" cy="1072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6425079" y="3859275"/>
            <a:ext cx="833156" cy="83791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19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 rot="7935425">
            <a:off x="11147198" y="4881963"/>
            <a:ext cx="1124707" cy="112524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 rot="11845047">
            <a:off x="-463063" y="4996665"/>
            <a:ext cx="1241716" cy="1242309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5" b="44915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11127438" y="851375"/>
            <a:ext cx="295605" cy="254832"/>
          </a:xfrm>
          <a:prstGeom prst="triangle">
            <a:avLst/>
          </a:prstGeom>
          <a:solidFill>
            <a:srgbClr val="8B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00155" y="1489619"/>
            <a:ext cx="10191691" cy="4183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600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新中国成立后，学校开辟了我国电子与信息学科的先河，是国内最早建立雷达、信息论、微波天线、电子机械、电子对抗等专业的高校之一。</a:t>
            </a:r>
            <a:endParaRPr lang="en-US" altLang="zh-CN" b="0" i="0" dirty="0">
              <a:solidFill>
                <a:srgbClr val="31313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49580" algn="just">
              <a:lnSpc>
                <a:spcPct val="1600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1959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年被中央确定为全国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所重点大学之一，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年被确定为国家“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211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工程”重点建设高校，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年被确定为国家“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985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工程优势学科创新平台”建设高校，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年学校牵头组建的信息感知技术协同创新中心通过国家“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计划”认定，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年、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年连续两轮入选国家“双一流”建设高校名单，是全国首批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所设有国家示范性微电子学院、首批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所设有国家集成电路人才培养基地、首批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所设有全国网络安全人才培养试点基地、首批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所设有一流网络安全学院、首批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所设有特色化示范性软件学院的高校之一，是全国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所设有国家集成电路产教融合创新平台、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所承担建设国家级密码科研实验平台的高校之一，建有国家卓越工程师学院、教育部集成攻关大平台。</a:t>
            </a:r>
            <a:endParaRPr lang="zh-CN" altLang="zh-CN" spc="120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rot="5886647">
            <a:off x="2227935" y="5862545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11104017" y="1665184"/>
            <a:ext cx="1329043" cy="13290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69079">
            <a:off x="7539613" y="5606517"/>
            <a:ext cx="913082" cy="91659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83026" y="909605"/>
            <a:ext cx="2351448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cs typeface="+mn-ea"/>
                <a:sym typeface="+mn-lt"/>
              </a:rPr>
              <a:t>致谢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2469" y="1413416"/>
            <a:ext cx="2160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99225" y="6334780"/>
            <a:ext cx="899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20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 descr="公司名称"/>
          <p:cNvSpPr txBox="1"/>
          <p:nvPr/>
        </p:nvSpPr>
        <p:spPr>
          <a:xfrm>
            <a:off x="4653915" y="2875280"/>
            <a:ext cx="2765425" cy="1106805"/>
          </a:xfrm>
          <a:prstGeom prst="rect">
            <a:avLst/>
          </a:prstGeom>
          <a:noFill/>
          <a:effectLst/>
        </p:spPr>
        <p:txBody>
          <a:bodyPr vert="horz" wrap="square" rtlCol="0">
            <a:spAutoFit/>
          </a:bodyPr>
          <a:lstStyle/>
          <a:p>
            <a:pPr lvl="0" algn="dist">
              <a:defRPr/>
            </a:pPr>
            <a:r>
              <a:rPr lang="zh-CN" altLang="en-US" sz="6600" spc="350" dirty="0">
                <a:solidFill>
                  <a:prstClr val="black"/>
                </a:solidFill>
                <a:cs typeface="+mn-ea"/>
                <a:sym typeface="+mn-lt"/>
              </a:rPr>
              <a:t>谢谢</a:t>
            </a:r>
            <a:endParaRPr kumimoji="0" lang="zh-CN" altLang="en-US" sz="6600" b="0" i="0" u="none" strike="noStrike" kern="1200" cap="none" spc="3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 rot="12449523">
            <a:off x="3998688" y="3600039"/>
            <a:ext cx="318531" cy="31868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>
            <a:off x="7313349" y="2400753"/>
            <a:ext cx="1072989" cy="1072989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06" b="44906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11127438" y="851375"/>
            <a:ext cx="295605" cy="254832"/>
          </a:xfrm>
          <a:prstGeom prst="triangle">
            <a:avLst/>
          </a:prstGeom>
          <a:solidFill>
            <a:srgbClr val="8B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任意多边形: 形状 52"/>
          <p:cNvSpPr/>
          <p:nvPr/>
        </p:nvSpPr>
        <p:spPr>
          <a:xfrm rot="3792841">
            <a:off x="-150219" y="3313585"/>
            <a:ext cx="3044385" cy="3372080"/>
          </a:xfrm>
          <a:custGeom>
            <a:avLst/>
            <a:gdLst>
              <a:gd name="connsiteX0" fmla="*/ 0 w 3044385"/>
              <a:gd name="connsiteY0" fmla="*/ 2454482 h 3372080"/>
              <a:gd name="connsiteX1" fmla="*/ 1423600 w 3044385"/>
              <a:gd name="connsiteY1" fmla="*/ 0 h 3372080"/>
              <a:gd name="connsiteX2" fmla="*/ 3044385 w 3044385"/>
              <a:gd name="connsiteY2" fmla="*/ 2794461 h 3372080"/>
              <a:gd name="connsiteX3" fmla="*/ 2752786 w 3044385"/>
              <a:gd name="connsiteY3" fmla="*/ 3372080 h 3372080"/>
              <a:gd name="connsiteX4" fmla="*/ 1444229 w 3044385"/>
              <a:gd name="connsiteY4" fmla="*/ 1115943 h 3372080"/>
              <a:gd name="connsiteX5" fmla="*/ 516612 w 3044385"/>
              <a:gd name="connsiteY5" fmla="*/ 2715281 h 3372080"/>
              <a:gd name="connsiteX6" fmla="*/ 0 w 3044385"/>
              <a:gd name="connsiteY6" fmla="*/ 2454482 h 337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4385" h="3372080">
                <a:moveTo>
                  <a:pt x="0" y="2454482"/>
                </a:moveTo>
                <a:lnTo>
                  <a:pt x="1423600" y="0"/>
                </a:lnTo>
                <a:lnTo>
                  <a:pt x="3044385" y="2794461"/>
                </a:lnTo>
                <a:lnTo>
                  <a:pt x="2752786" y="3372080"/>
                </a:lnTo>
                <a:lnTo>
                  <a:pt x="1444229" y="1115943"/>
                </a:lnTo>
                <a:lnTo>
                  <a:pt x="516612" y="2715281"/>
                </a:lnTo>
                <a:lnTo>
                  <a:pt x="0" y="2454482"/>
                </a:lnTo>
                <a:close/>
              </a:path>
            </a:pathLst>
          </a:custGeom>
          <a:solidFill>
            <a:srgbClr val="D0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任意多边形: 形状 51"/>
          <p:cNvSpPr/>
          <p:nvPr/>
        </p:nvSpPr>
        <p:spPr>
          <a:xfrm rot="3792841">
            <a:off x="-379275" y="4398454"/>
            <a:ext cx="1987097" cy="2284171"/>
          </a:xfrm>
          <a:custGeom>
            <a:avLst/>
            <a:gdLst>
              <a:gd name="connsiteX0" fmla="*/ 0 w 1987097"/>
              <a:gd name="connsiteY0" fmla="*/ 1328623 h 2284171"/>
              <a:gd name="connsiteX1" fmla="*/ 770601 w 1987097"/>
              <a:gd name="connsiteY1" fmla="*/ 0 h 2284171"/>
              <a:gd name="connsiteX2" fmla="*/ 1987097 w 1987097"/>
              <a:gd name="connsiteY2" fmla="*/ 2097407 h 2284171"/>
              <a:gd name="connsiteX3" fmla="*/ 1892813 w 1987097"/>
              <a:gd name="connsiteY3" fmla="*/ 2284171 h 2284171"/>
              <a:gd name="connsiteX4" fmla="*/ 1721803 w 1987097"/>
              <a:gd name="connsiteY4" fmla="*/ 2197840 h 2284171"/>
              <a:gd name="connsiteX5" fmla="*/ 781254 w 1987097"/>
              <a:gd name="connsiteY5" fmla="*/ 576200 h 2284171"/>
              <a:gd name="connsiteX6" fmla="*/ 266744 w 1987097"/>
              <a:gd name="connsiteY6" fmla="*/ 1463285 h 2284171"/>
              <a:gd name="connsiteX7" fmla="*/ 0 w 1987097"/>
              <a:gd name="connsiteY7" fmla="*/ 1328623 h 228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7097" h="2284171">
                <a:moveTo>
                  <a:pt x="0" y="1328623"/>
                </a:moveTo>
                <a:lnTo>
                  <a:pt x="770601" y="0"/>
                </a:lnTo>
                <a:lnTo>
                  <a:pt x="1987097" y="2097407"/>
                </a:lnTo>
                <a:lnTo>
                  <a:pt x="1892813" y="2284171"/>
                </a:lnTo>
                <a:lnTo>
                  <a:pt x="1721803" y="2197840"/>
                </a:lnTo>
                <a:lnTo>
                  <a:pt x="781254" y="576200"/>
                </a:lnTo>
                <a:lnTo>
                  <a:pt x="266744" y="1463285"/>
                </a:lnTo>
                <a:lnTo>
                  <a:pt x="0" y="1328623"/>
                </a:lnTo>
                <a:close/>
              </a:path>
            </a:pathLst>
          </a:custGeom>
          <a:solidFill>
            <a:srgbClr val="D0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任意多边形: 形状 71"/>
          <p:cNvSpPr/>
          <p:nvPr/>
        </p:nvSpPr>
        <p:spPr>
          <a:xfrm rot="18274336">
            <a:off x="11519877" y="6742182"/>
            <a:ext cx="139115" cy="220861"/>
          </a:xfrm>
          <a:custGeom>
            <a:avLst/>
            <a:gdLst>
              <a:gd name="connsiteX0" fmla="*/ 11016 w 139115"/>
              <a:gd name="connsiteY0" fmla="*/ 0 h 220861"/>
              <a:gd name="connsiteX1" fmla="*/ 139115 w 139115"/>
              <a:gd name="connsiteY1" fmla="*/ 220861 h 220861"/>
              <a:gd name="connsiteX2" fmla="*/ 0 w 139115"/>
              <a:gd name="connsiteY2" fmla="*/ 18992 h 220861"/>
              <a:gd name="connsiteX3" fmla="*/ 11016 w 139115"/>
              <a:gd name="connsiteY3" fmla="*/ 0 h 2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115" h="220861">
                <a:moveTo>
                  <a:pt x="11016" y="0"/>
                </a:moveTo>
                <a:lnTo>
                  <a:pt x="139115" y="220861"/>
                </a:lnTo>
                <a:lnTo>
                  <a:pt x="0" y="18992"/>
                </a:lnTo>
                <a:lnTo>
                  <a:pt x="11016" y="0"/>
                </a:lnTo>
                <a:close/>
              </a:path>
            </a:pathLst>
          </a:custGeom>
          <a:solidFill>
            <a:srgbClr val="E8C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任意多边形: 形状 68"/>
          <p:cNvSpPr/>
          <p:nvPr/>
        </p:nvSpPr>
        <p:spPr>
          <a:xfrm rot="18274336">
            <a:off x="11826159" y="6666984"/>
            <a:ext cx="257293" cy="393416"/>
          </a:xfrm>
          <a:custGeom>
            <a:avLst/>
            <a:gdLst>
              <a:gd name="connsiteX0" fmla="*/ 0 w 257293"/>
              <a:gd name="connsiteY0" fmla="*/ 0 h 393416"/>
              <a:gd name="connsiteX1" fmla="*/ 257293 w 257293"/>
              <a:gd name="connsiteY1" fmla="*/ 373354 h 393416"/>
              <a:gd name="connsiteX2" fmla="*/ 228182 w 257293"/>
              <a:gd name="connsiteY2" fmla="*/ 393416 h 393416"/>
              <a:gd name="connsiteX3" fmla="*/ 0 w 257293"/>
              <a:gd name="connsiteY3" fmla="*/ 0 h 39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293" h="393416">
                <a:moveTo>
                  <a:pt x="0" y="0"/>
                </a:moveTo>
                <a:lnTo>
                  <a:pt x="257293" y="373354"/>
                </a:lnTo>
                <a:lnTo>
                  <a:pt x="228182" y="393416"/>
                </a:lnTo>
                <a:lnTo>
                  <a:pt x="0" y="0"/>
                </a:lnTo>
                <a:close/>
              </a:path>
            </a:pathLst>
          </a:custGeom>
          <a:solidFill>
            <a:srgbClr val="E8C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任意多边形: 形状 67"/>
          <p:cNvSpPr/>
          <p:nvPr/>
        </p:nvSpPr>
        <p:spPr>
          <a:xfrm rot="18274336">
            <a:off x="8610556" y="3595200"/>
            <a:ext cx="3098436" cy="3891461"/>
          </a:xfrm>
          <a:custGeom>
            <a:avLst/>
            <a:gdLst>
              <a:gd name="connsiteX0" fmla="*/ 1170866 w 3098436"/>
              <a:gd name="connsiteY0" fmla="*/ 0 h 3891461"/>
              <a:gd name="connsiteX1" fmla="*/ 3098436 w 3098436"/>
              <a:gd name="connsiteY1" fmla="*/ 3323399 h 3891461"/>
              <a:gd name="connsiteX2" fmla="*/ 2274132 w 3098436"/>
              <a:gd name="connsiteY2" fmla="*/ 3891461 h 3891461"/>
              <a:gd name="connsiteX3" fmla="*/ 1208851 w 3098436"/>
              <a:gd name="connsiteY3" fmla="*/ 2054767 h 3891461"/>
              <a:gd name="connsiteX4" fmla="*/ 667751 w 3098436"/>
              <a:gd name="connsiteY4" fmla="*/ 2987697 h 3891461"/>
              <a:gd name="connsiteX5" fmla="*/ 0 w 3098436"/>
              <a:gd name="connsiteY5" fmla="*/ 2018734 h 3891461"/>
              <a:gd name="connsiteX6" fmla="*/ 1170866 w 3098436"/>
              <a:gd name="connsiteY6" fmla="*/ 0 h 3891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8436" h="3891461">
                <a:moveTo>
                  <a:pt x="1170866" y="0"/>
                </a:moveTo>
                <a:lnTo>
                  <a:pt x="3098436" y="3323399"/>
                </a:lnTo>
                <a:lnTo>
                  <a:pt x="2274132" y="3891461"/>
                </a:lnTo>
                <a:lnTo>
                  <a:pt x="1208851" y="2054767"/>
                </a:lnTo>
                <a:lnTo>
                  <a:pt x="667751" y="2987697"/>
                </a:lnTo>
                <a:lnTo>
                  <a:pt x="0" y="2018734"/>
                </a:lnTo>
                <a:lnTo>
                  <a:pt x="1170866" y="0"/>
                </a:lnTo>
                <a:close/>
              </a:path>
            </a:pathLst>
          </a:custGeom>
          <a:solidFill>
            <a:srgbClr val="E8C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任意多边形: 形状 66"/>
          <p:cNvSpPr/>
          <p:nvPr/>
        </p:nvSpPr>
        <p:spPr>
          <a:xfrm rot="18274336">
            <a:off x="10825175" y="5702720"/>
            <a:ext cx="1137697" cy="1655162"/>
          </a:xfrm>
          <a:custGeom>
            <a:avLst/>
            <a:gdLst>
              <a:gd name="connsiteX0" fmla="*/ 336186 w 1137697"/>
              <a:gd name="connsiteY0" fmla="*/ 0 h 1655162"/>
              <a:gd name="connsiteX1" fmla="*/ 1137697 w 1137697"/>
              <a:gd name="connsiteY1" fmla="*/ 1381914 h 1655162"/>
              <a:gd name="connsiteX2" fmla="*/ 741190 w 1137697"/>
              <a:gd name="connsiteY2" fmla="*/ 1655162 h 1655162"/>
              <a:gd name="connsiteX3" fmla="*/ 483897 w 1137697"/>
              <a:gd name="connsiteY3" fmla="*/ 1281808 h 1655162"/>
              <a:gd name="connsiteX4" fmla="*/ 355798 w 1137697"/>
              <a:gd name="connsiteY4" fmla="*/ 1060947 h 1655162"/>
              <a:gd name="connsiteX5" fmla="*/ 344782 w 1137697"/>
              <a:gd name="connsiteY5" fmla="*/ 1079939 h 1655162"/>
              <a:gd name="connsiteX6" fmla="*/ 0 w 1137697"/>
              <a:gd name="connsiteY6" fmla="*/ 579632 h 1655162"/>
              <a:gd name="connsiteX7" fmla="*/ 336186 w 1137697"/>
              <a:gd name="connsiteY7" fmla="*/ 0 h 165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7697" h="1655162">
                <a:moveTo>
                  <a:pt x="336186" y="0"/>
                </a:moveTo>
                <a:lnTo>
                  <a:pt x="1137697" y="1381914"/>
                </a:lnTo>
                <a:lnTo>
                  <a:pt x="741190" y="1655162"/>
                </a:lnTo>
                <a:lnTo>
                  <a:pt x="483897" y="1281808"/>
                </a:lnTo>
                <a:lnTo>
                  <a:pt x="355798" y="1060947"/>
                </a:lnTo>
                <a:lnTo>
                  <a:pt x="344782" y="1079939"/>
                </a:lnTo>
                <a:lnTo>
                  <a:pt x="0" y="579632"/>
                </a:lnTo>
                <a:lnTo>
                  <a:pt x="336186" y="0"/>
                </a:lnTo>
                <a:close/>
              </a:path>
            </a:pathLst>
          </a:custGeom>
          <a:solidFill>
            <a:srgbClr val="E8C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 rot="3939715">
            <a:off x="1347555" y="2582376"/>
            <a:ext cx="1124707" cy="112524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561538" y="1461689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 rot="7148530">
            <a:off x="8055182" y="4956352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 rot="5886647">
            <a:off x="2049520" y="5403552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36436" y="1090679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 rot="11845047">
            <a:off x="8095556" y="4154606"/>
            <a:ext cx="1241716" cy="1242309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887888">
            <a:off x="3233537" y="4643759"/>
            <a:ext cx="2387275" cy="23872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1" name="矩形 30"/>
          <p:cNvSpPr/>
          <p:nvPr/>
        </p:nvSpPr>
        <p:spPr>
          <a:xfrm>
            <a:off x="4152000" y="3809512"/>
            <a:ext cx="3888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766732" y="1712846"/>
            <a:ext cx="280336" cy="267386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21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42044" y="6378282"/>
            <a:ext cx="899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, </a:t>
            </a:r>
            <a:r>
              <a:rPr lang="en-US" altLang="zh-CN" sz="1200" dirty="0">
                <a:solidFill>
                  <a:srgbClr val="D08A75"/>
                </a:solidFill>
                <a:cs typeface="+mn-ea"/>
                <a:sym typeface="+mn-lt"/>
              </a:rPr>
              <a:t>consectetuer adipiscing elit. Maecenas porttitor congue massa. Fusce posuere, magna sed pulvinar ultricies, purus </a:t>
            </a:r>
            <a:r>
              <a:rPr lang="en-US" altLang="zh-CN" sz="1200" dirty="0" err="1">
                <a:solidFill>
                  <a:srgbClr val="D08A75"/>
                </a:solidFill>
                <a:cs typeface="+mn-ea"/>
                <a:sym typeface="+mn-lt"/>
              </a:rPr>
              <a:t>lectus</a:t>
            </a:r>
            <a:r>
              <a:rPr lang="en-US" altLang="zh-CN" sz="1200" dirty="0">
                <a:solidFill>
                  <a:srgbClr val="D08A7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D08A75"/>
                </a:solidFill>
                <a:cs typeface="+mn-ea"/>
                <a:sym typeface="+mn-lt"/>
              </a:rPr>
              <a:t>malesuada</a:t>
            </a:r>
            <a:r>
              <a:rPr lang="en-US" altLang="zh-CN" sz="1200" dirty="0">
                <a:solidFill>
                  <a:srgbClr val="D08A75"/>
                </a:solidFill>
                <a:cs typeface="+mn-ea"/>
                <a:sym typeface="+mn-lt"/>
              </a:rPr>
              <a:t> libero, sit </a:t>
            </a:r>
            <a:r>
              <a:rPr lang="en-US" altLang="zh-CN" sz="1200" dirty="0" err="1">
                <a:solidFill>
                  <a:srgbClr val="D08A75"/>
                </a:solidFill>
                <a:cs typeface="+mn-ea"/>
                <a:sym typeface="+mn-lt"/>
              </a:rPr>
              <a:t>amet</a:t>
            </a:r>
            <a:r>
              <a:rPr lang="en-US" altLang="zh-CN" sz="1200" dirty="0">
                <a:solidFill>
                  <a:srgbClr val="D08A7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D08A75"/>
                </a:solidFill>
                <a:cs typeface="+mn-ea"/>
                <a:sym typeface="+mn-lt"/>
              </a:rPr>
              <a:t>commodo</a:t>
            </a:r>
            <a:r>
              <a:rPr lang="en-US" altLang="zh-CN" sz="1200" dirty="0">
                <a:solidFill>
                  <a:srgbClr val="D08A75"/>
                </a:solidFill>
                <a:cs typeface="+mn-ea"/>
                <a:sym typeface="+mn-lt"/>
              </a:rPr>
              <a:t> magna eros </a:t>
            </a:r>
            <a:r>
              <a:rPr lang="en-US" altLang="zh-CN" sz="1200" dirty="0" err="1">
                <a:solidFill>
                  <a:srgbClr val="D08A75"/>
                </a:solidFill>
                <a:cs typeface="+mn-ea"/>
                <a:sym typeface="+mn-lt"/>
              </a:rPr>
              <a:t>quis</a:t>
            </a:r>
            <a:r>
              <a:rPr lang="en-US" altLang="zh-CN" sz="1200" dirty="0">
                <a:solidFill>
                  <a:srgbClr val="D08A75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rgbClr val="D08A75"/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rgbClr val="D08A75"/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0" b="30850"/>
          <a:stretch>
            <a:fillRect/>
          </a:stretch>
        </p:blipFill>
        <p:spPr bwMode="auto">
          <a:xfrm>
            <a:off x="-24000" y="0"/>
            <a:ext cx="12240000" cy="313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10063" y="12254"/>
            <a:ext cx="12192000" cy="3130746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52193" y="4364109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510701" y="5300729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016724" y="1564968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66541" y="210647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12449523">
            <a:off x="35064" y="4482410"/>
            <a:ext cx="1533600" cy="3128258"/>
            <a:chOff x="993783" y="2334853"/>
            <a:chExt cx="1533600" cy="3128258"/>
          </a:xfrm>
        </p:grpSpPr>
        <p:sp>
          <p:nvSpPr>
            <p:cNvPr id="49" name="椭圆 48"/>
            <p:cNvSpPr/>
            <p:nvPr/>
          </p:nvSpPr>
          <p:spPr>
            <a:xfrm>
              <a:off x="993783" y="2334853"/>
              <a:ext cx="1533600" cy="1534332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437572" y="4183641"/>
              <a:ext cx="646023" cy="646331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601318" y="5144428"/>
              <a:ext cx="318531" cy="318683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044177" y="3626363"/>
            <a:ext cx="4103646" cy="714886"/>
            <a:chOff x="5486321" y="1709061"/>
            <a:chExt cx="4103646" cy="714886"/>
          </a:xfrm>
        </p:grpSpPr>
        <p:sp>
          <p:nvSpPr>
            <p:cNvPr id="62" name="文本框 61" descr="章节标题1"/>
            <p:cNvSpPr txBox="1"/>
            <p:nvPr/>
          </p:nvSpPr>
          <p:spPr>
            <a:xfrm>
              <a:off x="5486321" y="1709061"/>
              <a:ext cx="410364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ctr"/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背景介绍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文本框 62" descr="章节概要1"/>
            <p:cNvSpPr txBox="1"/>
            <p:nvPr/>
          </p:nvSpPr>
          <p:spPr>
            <a:xfrm>
              <a:off x="5486321" y="2104436"/>
              <a:ext cx="4083520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ctr"/>
              <a:r>
                <a:rPr lang="en-US" altLang="zh-CN" sz="1100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The Background</a:t>
              </a:r>
              <a:endParaRPr kumimoji="0" lang="zh-TW" altLang="en-US" sz="1100" b="1" u="none" strike="noStrike" kern="1200" cap="none" spc="2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599225" y="6334780"/>
            <a:ext cx="899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697563" y="2804879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77299" y="3479806"/>
            <a:ext cx="1008000" cy="1008000"/>
            <a:chOff x="3003410" y="2891974"/>
            <a:chExt cx="1008000" cy="1008000"/>
          </a:xfrm>
        </p:grpSpPr>
        <p:sp>
          <p:nvSpPr>
            <p:cNvPr id="75" name="椭圆 74"/>
            <p:cNvSpPr/>
            <p:nvPr/>
          </p:nvSpPr>
          <p:spPr>
            <a:xfrm>
              <a:off x="3003410" y="2891974"/>
              <a:ext cx="1008000" cy="1008000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文本框 75" descr="章节序号1"/>
            <p:cNvSpPr txBox="1"/>
            <p:nvPr/>
          </p:nvSpPr>
          <p:spPr>
            <a:xfrm>
              <a:off x="3003410" y="3015233"/>
              <a:ext cx="1008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1" u="none" strike="noStrike" kern="1200" cap="none" spc="-50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4400" b="1" i="1" u="none" strike="noStrike" kern="1200" cap="none" spc="-50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 rot="17895183">
            <a:off x="5553229" y="5472110"/>
            <a:ext cx="221797" cy="22190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405888" y="1358157"/>
            <a:ext cx="1072989" cy="1072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6425079" y="3859275"/>
            <a:ext cx="833156" cy="83791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2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63" b="43963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24000" y="-54839"/>
            <a:ext cx="12192000" cy="879440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7363" y="254728"/>
            <a:ext cx="129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实验方法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7955" y="254728"/>
            <a:ext cx="205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结果讨论与分析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31848" y="254728"/>
            <a:ext cx="182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全文总结展望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81225" y="228859"/>
            <a:ext cx="129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科研成果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942281" y="851375"/>
            <a:ext cx="295605" cy="254832"/>
          </a:xfrm>
          <a:prstGeom prst="triangle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901815" y="227164"/>
            <a:ext cx="75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致谢</a:t>
            </a:r>
            <a:endParaRPr lang="zh-CN" altLang="en-US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6772" y="254728"/>
            <a:ext cx="129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背景介绍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5352" y="6545029"/>
            <a:ext cx="10621297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Fusce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posuere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2469" y="1035987"/>
            <a:ext cx="1768589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rgbClr val="8B0012"/>
                </a:solidFill>
                <a:cs typeface="+mn-ea"/>
                <a:sym typeface="+mn-lt"/>
              </a:rPr>
              <a:t>研究</a:t>
            </a:r>
            <a:r>
              <a:rPr lang="zh-CN" altLang="en-US" sz="2400" spc="120" dirty="0">
                <a:cs typeface="+mn-ea"/>
                <a:sym typeface="+mn-lt"/>
              </a:rPr>
              <a:t>应用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1020" y="2477117"/>
            <a:ext cx="2550598" cy="2239358"/>
          </a:xfrm>
          <a:prstGeom prst="rect">
            <a:avLst/>
          </a:prstGeom>
          <a:noFill/>
          <a:ln w="28575">
            <a:solidFill>
              <a:srgbClr val="D08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33136" y="1960906"/>
            <a:ext cx="923330" cy="42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背景一</a:t>
            </a: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35125" y="2590731"/>
            <a:ext cx="2320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159824" y="2026118"/>
            <a:ext cx="487309" cy="291870"/>
            <a:chOff x="10297605" y="2752496"/>
            <a:chExt cx="1109043" cy="664252"/>
          </a:xfrm>
        </p:grpSpPr>
        <p:sp>
          <p:nvSpPr>
            <p:cNvPr id="32" name="任意多边形: 形状 31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4890183" y="2477117"/>
            <a:ext cx="2550598" cy="2239358"/>
          </a:xfrm>
          <a:prstGeom prst="rect">
            <a:avLst/>
          </a:prstGeom>
          <a:noFill/>
          <a:ln w="28575">
            <a:solidFill>
              <a:srgbClr val="D08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332620" y="1960906"/>
            <a:ext cx="922689" cy="423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背景二</a:t>
            </a: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034288" y="2590731"/>
            <a:ext cx="2320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858987" y="2026118"/>
            <a:ext cx="487309" cy="291870"/>
            <a:chOff x="10297605" y="2752496"/>
            <a:chExt cx="1109043" cy="6642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8589346" y="2477117"/>
            <a:ext cx="2550598" cy="2239358"/>
          </a:xfrm>
          <a:prstGeom prst="rect">
            <a:avLst/>
          </a:prstGeom>
          <a:noFill/>
          <a:ln w="28575">
            <a:solidFill>
              <a:srgbClr val="D08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31463" y="1960906"/>
            <a:ext cx="923330" cy="423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背景三</a:t>
            </a: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33451" y="2590731"/>
            <a:ext cx="2320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8558150" y="2026118"/>
            <a:ext cx="487309" cy="291870"/>
            <a:chOff x="10297605" y="2752496"/>
            <a:chExt cx="1109043" cy="664252"/>
          </a:xfrm>
        </p:grpSpPr>
        <p:sp>
          <p:nvSpPr>
            <p:cNvPr id="46" name="任意多边形: 形状 45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5" name="任意多边形: 形状 54"/>
          <p:cNvSpPr/>
          <p:nvPr/>
        </p:nvSpPr>
        <p:spPr>
          <a:xfrm>
            <a:off x="0" y="5371437"/>
            <a:ext cx="576806" cy="1211710"/>
          </a:xfrm>
          <a:custGeom>
            <a:avLst/>
            <a:gdLst>
              <a:gd name="connsiteX0" fmla="*/ 0 w 576806"/>
              <a:gd name="connsiteY0" fmla="*/ 0 h 1211710"/>
              <a:gd name="connsiteX1" fmla="*/ 90708 w 576806"/>
              <a:gd name="connsiteY1" fmla="*/ 9149 h 1211710"/>
              <a:gd name="connsiteX2" fmla="*/ 576806 w 576806"/>
              <a:gd name="connsiteY2" fmla="*/ 605855 h 1211710"/>
              <a:gd name="connsiteX3" fmla="*/ 90708 w 576806"/>
              <a:gd name="connsiteY3" fmla="*/ 1202562 h 1211710"/>
              <a:gd name="connsiteX4" fmla="*/ 0 w 576806"/>
              <a:gd name="connsiteY4" fmla="*/ 1211710 h 121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806" h="1211710">
                <a:moveTo>
                  <a:pt x="0" y="0"/>
                </a:moveTo>
                <a:lnTo>
                  <a:pt x="90708" y="9149"/>
                </a:lnTo>
                <a:cubicBezTo>
                  <a:pt x="368123" y="65943"/>
                  <a:pt x="576806" y="311518"/>
                  <a:pt x="576806" y="605855"/>
                </a:cubicBezTo>
                <a:cubicBezTo>
                  <a:pt x="576806" y="900193"/>
                  <a:pt x="368123" y="1145767"/>
                  <a:pt x="90708" y="1202562"/>
                </a:cubicBezTo>
                <a:lnTo>
                  <a:pt x="0" y="1211710"/>
                </a:lnTo>
                <a:close/>
              </a:path>
            </a:pathLst>
          </a:cu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137213" y="5496561"/>
            <a:ext cx="230656" cy="230766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670942" y="1091813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1518361" y="2116369"/>
            <a:ext cx="230656" cy="230766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12469" y="1501902"/>
            <a:ext cx="2160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3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43586" y="4811216"/>
            <a:ext cx="2661534" cy="10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Fusce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posuere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597676" y="4811216"/>
            <a:ext cx="2661534" cy="10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Fusce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posuere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193800" y="4811216"/>
            <a:ext cx="2661534" cy="10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Fusce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posuere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0" b="44910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942281" y="851375"/>
            <a:ext cx="295605" cy="254832"/>
          </a:xfrm>
          <a:prstGeom prst="triangle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12469" y="1035987"/>
            <a:ext cx="1768589" cy="53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rgbClr val="8B0012"/>
                </a:solidFill>
                <a:cs typeface="+mn-ea"/>
                <a:sym typeface="+mn-lt"/>
              </a:rPr>
              <a:t>研究</a:t>
            </a:r>
            <a:r>
              <a:rPr lang="zh-CN" altLang="en-US" sz="2400" spc="120" dirty="0">
                <a:cs typeface="+mn-ea"/>
                <a:sym typeface="+mn-lt"/>
              </a:rPr>
              <a:t>现状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6983679" y="1121957"/>
            <a:ext cx="3942852" cy="114197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现状一</a:t>
            </a:r>
            <a:endParaRPr lang="zh-CN" altLang="en-US" spc="12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此处主要介绍该课题研究现状，以及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目前存在</a:t>
            </a:r>
            <a:r>
              <a:rPr lang="zh-CN" altLang="en-US" spc="120" dirty="0">
                <a:cs typeface="+mn-ea"/>
                <a:sym typeface="+mn-lt"/>
              </a:rPr>
              <a:t>最大的难题是什么</a:t>
            </a: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56" name="TextBox 19"/>
          <p:cNvSpPr txBox="1"/>
          <p:nvPr/>
        </p:nvSpPr>
        <p:spPr>
          <a:xfrm>
            <a:off x="6417863" y="3688435"/>
            <a:ext cx="3942852" cy="114197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现状三</a:t>
            </a:r>
            <a:endParaRPr lang="zh-CN" altLang="en-US" spc="12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此处主要介绍该课题研究现状，以及目前存在最大的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难题是什么</a:t>
            </a:r>
            <a:endParaRPr lang="zh-CN" altLang="en-US" spc="120" dirty="0">
              <a:solidFill>
                <a:srgbClr val="8B0012"/>
              </a:solidFill>
              <a:cs typeface="+mn-ea"/>
              <a:sym typeface="+mn-lt"/>
            </a:endParaRPr>
          </a:p>
        </p:txBody>
      </p:sp>
      <p:sp>
        <p:nvSpPr>
          <p:cNvPr id="57" name="TextBox 19"/>
          <p:cNvSpPr txBox="1"/>
          <p:nvPr/>
        </p:nvSpPr>
        <p:spPr>
          <a:xfrm>
            <a:off x="1952229" y="2405196"/>
            <a:ext cx="3942852" cy="114197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现状二</a:t>
            </a:r>
            <a:endParaRPr lang="zh-CN" altLang="en-US" spc="12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此处主要介绍</a:t>
            </a:r>
            <a:r>
              <a:rPr lang="zh-CN" altLang="en-US" spc="120" dirty="0">
                <a:cs typeface="+mn-ea"/>
                <a:sym typeface="+mn-lt"/>
              </a:rPr>
              <a:t>该课题研究现状，以及目前存在最大的难题是什么</a:t>
            </a: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58" name="TextBox 19"/>
          <p:cNvSpPr txBox="1"/>
          <p:nvPr/>
        </p:nvSpPr>
        <p:spPr>
          <a:xfrm>
            <a:off x="1367708" y="4971674"/>
            <a:ext cx="3942852" cy="114197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现状四</a:t>
            </a:r>
            <a:endParaRPr lang="zh-CN" altLang="en-US" spc="12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此处主要介绍该课题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研究现状</a:t>
            </a:r>
            <a:r>
              <a:rPr lang="zh-CN" altLang="en-US" spc="120" dirty="0">
                <a:cs typeface="+mn-ea"/>
                <a:sym typeface="+mn-lt"/>
              </a:rPr>
              <a:t>，以及目前存在最大的难题是什么</a:t>
            </a:r>
            <a:endParaRPr lang="zh-CN" altLang="en-US" spc="120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21690" y="2502185"/>
            <a:ext cx="439126" cy="263011"/>
            <a:chOff x="10297605" y="2752496"/>
            <a:chExt cx="1109043" cy="664252"/>
          </a:xfrm>
        </p:grpSpPr>
        <p:sp>
          <p:nvSpPr>
            <p:cNvPr id="36" name="任意多边形: 形状 35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16000" y="1121957"/>
            <a:ext cx="3960000" cy="4478433"/>
            <a:chOff x="4116000" y="1121957"/>
            <a:chExt cx="3960000" cy="4478433"/>
          </a:xfrm>
        </p:grpSpPr>
        <p:cxnSp>
          <p:nvCxnSpPr>
            <p:cNvPr id="15" name="连接符: 曲线 14"/>
            <p:cNvCxnSpPr>
              <a:cxnSpLocks noChangeAspect="1"/>
            </p:cNvCxnSpPr>
            <p:nvPr/>
          </p:nvCxnSpPr>
          <p:spPr>
            <a:xfrm rot="2700000">
              <a:off x="4116000" y="1640390"/>
              <a:ext cx="3960000" cy="3960000"/>
            </a:xfrm>
            <a:prstGeom prst="curvedConnector3">
              <a:avLst/>
            </a:prstGeom>
            <a:ln w="155575" cap="flat" cmpd="tri" algn="ctr">
              <a:gradFill flip="none" rotWithShape="1">
                <a:gsLst>
                  <a:gs pos="0">
                    <a:srgbClr val="8B0012"/>
                  </a:gs>
                  <a:gs pos="44000">
                    <a:srgbClr val="D08A75"/>
                  </a:gs>
                  <a:gs pos="100000">
                    <a:srgbClr val="E8C5B3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  <a:headEnd type="none" w="lg" len="med"/>
              <a:tailEnd type="stealth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>
              <a:grpSpLocks noChangeAspect="1"/>
            </p:cNvGrpSpPr>
            <p:nvPr/>
          </p:nvGrpSpPr>
          <p:grpSpPr>
            <a:xfrm>
              <a:off x="5388548" y="4971674"/>
              <a:ext cx="360000" cy="360000"/>
              <a:chOff x="8473822" y="2128835"/>
              <a:chExt cx="477357" cy="477357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8473822" y="2128835"/>
                <a:ext cx="477357" cy="477357"/>
              </a:xfrm>
              <a:prstGeom prst="ellipse">
                <a:avLst/>
              </a:prstGeom>
              <a:noFill/>
              <a:ln w="28575">
                <a:solidFill>
                  <a:srgbClr val="D08A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8538125" y="2193138"/>
                <a:ext cx="348751" cy="348751"/>
              </a:xfrm>
              <a:prstGeom prst="ellipse">
                <a:avLst/>
              </a:prstGeom>
              <a:noFill/>
              <a:ln w="28575">
                <a:solidFill>
                  <a:srgbClr val="D08A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>
              <a:grpSpLocks noChangeAspect="1"/>
            </p:cNvGrpSpPr>
            <p:nvPr/>
          </p:nvGrpSpPr>
          <p:grpSpPr>
            <a:xfrm>
              <a:off x="6249522" y="1121957"/>
              <a:ext cx="360000" cy="360000"/>
              <a:chOff x="8473822" y="2128835"/>
              <a:chExt cx="477357" cy="477357"/>
            </a:xfrm>
            <a:noFill/>
          </p:grpSpPr>
          <p:sp>
            <p:nvSpPr>
              <p:cNvPr id="42" name="椭圆 41"/>
              <p:cNvSpPr/>
              <p:nvPr/>
            </p:nvSpPr>
            <p:spPr>
              <a:xfrm>
                <a:off x="8473822" y="2128835"/>
                <a:ext cx="477357" cy="477357"/>
              </a:xfrm>
              <a:prstGeom prst="ellipse">
                <a:avLst/>
              </a:prstGeom>
              <a:grpFill/>
              <a:ln w="28575">
                <a:gradFill>
                  <a:gsLst>
                    <a:gs pos="52000">
                      <a:srgbClr val="E8C5B3"/>
                    </a:gs>
                    <a:gs pos="0">
                      <a:srgbClr val="8B0012"/>
                    </a:gs>
                    <a:gs pos="100000">
                      <a:srgbClr val="D08A7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8538125" y="2193138"/>
                <a:ext cx="348751" cy="348751"/>
              </a:xfrm>
              <a:prstGeom prst="ellipse">
                <a:avLst/>
              </a:prstGeom>
              <a:grpFill/>
              <a:ln w="28575">
                <a:gradFill>
                  <a:gsLst>
                    <a:gs pos="52000">
                      <a:srgbClr val="E8C5B3"/>
                    </a:gs>
                    <a:gs pos="0">
                      <a:srgbClr val="8B0012"/>
                    </a:gs>
                    <a:gs pos="100000">
                      <a:srgbClr val="D08A7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>
              <a:grpSpLocks noChangeAspect="1"/>
            </p:cNvGrpSpPr>
            <p:nvPr/>
          </p:nvGrpSpPr>
          <p:grpSpPr>
            <a:xfrm>
              <a:off x="6402294" y="2405196"/>
              <a:ext cx="360000" cy="360000"/>
              <a:chOff x="8473822" y="2128835"/>
              <a:chExt cx="477357" cy="477357"/>
            </a:xfrm>
            <a:noFill/>
          </p:grpSpPr>
          <p:sp>
            <p:nvSpPr>
              <p:cNvPr id="48" name="椭圆 47"/>
              <p:cNvSpPr/>
              <p:nvPr/>
            </p:nvSpPr>
            <p:spPr>
              <a:xfrm>
                <a:off x="8473822" y="2128835"/>
                <a:ext cx="477357" cy="477357"/>
              </a:xfrm>
              <a:prstGeom prst="ellipse">
                <a:avLst/>
              </a:prstGeom>
              <a:grpFill/>
              <a:ln w="28575">
                <a:gradFill>
                  <a:gsLst>
                    <a:gs pos="52000">
                      <a:srgbClr val="E8C5B3"/>
                    </a:gs>
                    <a:gs pos="0">
                      <a:srgbClr val="8B0012"/>
                    </a:gs>
                    <a:gs pos="100000">
                      <a:srgbClr val="D08A7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8538125" y="2193138"/>
                <a:ext cx="348751" cy="348751"/>
              </a:xfrm>
              <a:prstGeom prst="ellipse">
                <a:avLst/>
              </a:prstGeom>
              <a:grpFill/>
              <a:ln w="28575">
                <a:gradFill>
                  <a:gsLst>
                    <a:gs pos="52000">
                      <a:srgbClr val="E8C5B3"/>
                    </a:gs>
                    <a:gs pos="0">
                      <a:srgbClr val="8B0012"/>
                    </a:gs>
                    <a:gs pos="100000">
                      <a:srgbClr val="D08A7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组合 54"/>
            <p:cNvGrpSpPr>
              <a:grpSpLocks noChangeAspect="1"/>
            </p:cNvGrpSpPr>
            <p:nvPr/>
          </p:nvGrpSpPr>
          <p:grpSpPr>
            <a:xfrm>
              <a:off x="5706016" y="3688435"/>
              <a:ext cx="360000" cy="360000"/>
              <a:chOff x="8473822" y="2128835"/>
              <a:chExt cx="477357" cy="477357"/>
            </a:xfrm>
            <a:noFill/>
          </p:grpSpPr>
          <p:sp>
            <p:nvSpPr>
              <p:cNvPr id="59" name="椭圆 58"/>
              <p:cNvSpPr/>
              <p:nvPr/>
            </p:nvSpPr>
            <p:spPr>
              <a:xfrm>
                <a:off x="8473822" y="2128835"/>
                <a:ext cx="477357" cy="477357"/>
              </a:xfrm>
              <a:prstGeom prst="ellipse">
                <a:avLst/>
              </a:prstGeom>
              <a:grpFill/>
              <a:ln w="28575">
                <a:gradFill>
                  <a:gsLst>
                    <a:gs pos="52000">
                      <a:srgbClr val="E8C5B3"/>
                    </a:gs>
                    <a:gs pos="0">
                      <a:srgbClr val="8B0012"/>
                    </a:gs>
                    <a:gs pos="100000">
                      <a:srgbClr val="D08A7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538125" y="2193138"/>
                <a:ext cx="348751" cy="348751"/>
              </a:xfrm>
              <a:prstGeom prst="ellipse">
                <a:avLst/>
              </a:prstGeom>
              <a:grpFill/>
              <a:ln w="28575">
                <a:gradFill>
                  <a:gsLst>
                    <a:gs pos="52000">
                      <a:srgbClr val="E8C5B3"/>
                    </a:gs>
                    <a:gs pos="0">
                      <a:srgbClr val="8B0012"/>
                    </a:gs>
                    <a:gs pos="100000">
                      <a:srgbClr val="D08A7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3951382" y="5058030"/>
            <a:ext cx="439126" cy="263011"/>
            <a:chOff x="10297605" y="2752496"/>
            <a:chExt cx="1109043" cy="664252"/>
          </a:xfrm>
        </p:grpSpPr>
        <p:sp>
          <p:nvSpPr>
            <p:cNvPr id="65" name="任意多边形: 形状 64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904655" y="1208313"/>
            <a:ext cx="439126" cy="263011"/>
            <a:chOff x="10297605" y="2752496"/>
            <a:chExt cx="1109043" cy="664252"/>
          </a:xfrm>
        </p:grpSpPr>
        <p:sp>
          <p:nvSpPr>
            <p:cNvPr id="68" name="任意多边形: 形状 67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339883" y="3764944"/>
            <a:ext cx="439126" cy="263011"/>
            <a:chOff x="10297605" y="2752496"/>
            <a:chExt cx="1109043" cy="664252"/>
          </a:xfrm>
        </p:grpSpPr>
        <p:sp>
          <p:nvSpPr>
            <p:cNvPr id="71" name="任意多边形: 形状 70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5" name="椭圆 74"/>
          <p:cNvSpPr/>
          <p:nvPr/>
        </p:nvSpPr>
        <p:spPr>
          <a:xfrm>
            <a:off x="10426999" y="5453717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/>
          <p:cNvSpPr/>
          <p:nvPr/>
        </p:nvSpPr>
        <p:spPr>
          <a:xfrm rot="2236531">
            <a:off x="1239997" y="4139266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/>
          <p:cNvSpPr/>
          <p:nvPr/>
        </p:nvSpPr>
        <p:spPr>
          <a:xfrm rot="2236531">
            <a:off x="670301" y="5001854"/>
            <a:ext cx="318531" cy="31868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11376395" y="5686690"/>
            <a:ext cx="260035" cy="260159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>
            <a:off x="-336882" y="1615777"/>
            <a:ext cx="1237595" cy="1700931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612469" y="1501902"/>
            <a:ext cx="2160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4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704156" y="3557456"/>
            <a:ext cx="4171155" cy="55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porttitor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congue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760396" y="2263584"/>
            <a:ext cx="4171155" cy="55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porttitor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congue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255844" y="4802928"/>
            <a:ext cx="4171155" cy="55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porttitor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congue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169517" y="6035681"/>
            <a:ext cx="4171155" cy="55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porttitor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congue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rot="6077659">
            <a:off x="6898759" y="6160294"/>
            <a:ext cx="999767" cy="1000244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7" b="30837"/>
          <a:stretch>
            <a:fillRect/>
          </a:stretch>
        </p:blipFill>
        <p:spPr bwMode="auto">
          <a:xfrm>
            <a:off x="-24000" y="0"/>
            <a:ext cx="12240000" cy="313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-24000" y="-21408"/>
            <a:ext cx="12192000" cy="3130746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52193" y="4364109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510701" y="5300729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016724" y="1564968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66541" y="210647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12449523">
            <a:off x="35064" y="4482410"/>
            <a:ext cx="1533600" cy="3128258"/>
            <a:chOff x="993783" y="2334853"/>
            <a:chExt cx="1533600" cy="3128258"/>
          </a:xfrm>
        </p:grpSpPr>
        <p:sp>
          <p:nvSpPr>
            <p:cNvPr id="49" name="椭圆 48"/>
            <p:cNvSpPr/>
            <p:nvPr/>
          </p:nvSpPr>
          <p:spPr>
            <a:xfrm>
              <a:off x="993783" y="2334853"/>
              <a:ext cx="1533600" cy="1534332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437572" y="4183641"/>
              <a:ext cx="646023" cy="646331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601318" y="5144428"/>
              <a:ext cx="318531" cy="318683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044177" y="3626363"/>
            <a:ext cx="4103646" cy="714886"/>
            <a:chOff x="5486321" y="1709061"/>
            <a:chExt cx="4103646" cy="714886"/>
          </a:xfrm>
        </p:grpSpPr>
        <p:sp>
          <p:nvSpPr>
            <p:cNvPr id="62" name="文本框 61" descr="章节标题1"/>
            <p:cNvSpPr txBox="1"/>
            <p:nvPr/>
          </p:nvSpPr>
          <p:spPr>
            <a:xfrm>
              <a:off x="5486321" y="1709061"/>
              <a:ext cx="410364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ctr"/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实验方法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文本框 62" descr="章节概要1"/>
            <p:cNvSpPr txBox="1"/>
            <p:nvPr/>
          </p:nvSpPr>
          <p:spPr>
            <a:xfrm>
              <a:off x="5496384" y="2104436"/>
              <a:ext cx="4083520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ctr"/>
              <a:r>
                <a:rPr lang="en-US" altLang="zh-CN" sz="1100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The Experiment</a:t>
              </a:r>
              <a:endParaRPr lang="en-US" altLang="zh-CN" sz="11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599225" y="6334780"/>
            <a:ext cx="899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Fusce posuere, magna sed pulvinar ultricies, purus lectus malesuada libero, sit amet commodo magna eros quis </a:t>
            </a:r>
            <a:r>
              <a:rPr lang="en-US" altLang="zh-CN" sz="120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697563" y="2804879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77299" y="3479806"/>
            <a:ext cx="1008000" cy="1008000"/>
            <a:chOff x="3003410" y="2891974"/>
            <a:chExt cx="1008000" cy="1008000"/>
          </a:xfrm>
        </p:grpSpPr>
        <p:sp>
          <p:nvSpPr>
            <p:cNvPr id="75" name="椭圆 74"/>
            <p:cNvSpPr/>
            <p:nvPr/>
          </p:nvSpPr>
          <p:spPr>
            <a:xfrm>
              <a:off x="3003410" y="2891974"/>
              <a:ext cx="1008000" cy="1008000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文本框 75" descr="章节序号1"/>
            <p:cNvSpPr txBox="1"/>
            <p:nvPr/>
          </p:nvSpPr>
          <p:spPr>
            <a:xfrm>
              <a:off x="3003410" y="3015233"/>
              <a:ext cx="1008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1" u="none" strike="noStrike" kern="1200" cap="none" spc="-50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4400" b="1" i="1" u="none" strike="noStrike" kern="1200" cap="none" spc="-50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 rot="17895183">
            <a:off x="5553229" y="5472110"/>
            <a:ext cx="221797" cy="22190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405888" y="1358157"/>
            <a:ext cx="1072989" cy="1072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6425079" y="3859275"/>
            <a:ext cx="833156" cy="83791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5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: 形状 51"/>
          <p:cNvSpPr/>
          <p:nvPr/>
        </p:nvSpPr>
        <p:spPr>
          <a:xfrm>
            <a:off x="1320" y="833774"/>
            <a:ext cx="5425546" cy="6041829"/>
          </a:xfrm>
          <a:custGeom>
            <a:avLst/>
            <a:gdLst>
              <a:gd name="connsiteX0" fmla="*/ 0 w 5425546"/>
              <a:gd name="connsiteY0" fmla="*/ 0 h 6041829"/>
              <a:gd name="connsiteX1" fmla="*/ 3840432 w 5425546"/>
              <a:gd name="connsiteY1" fmla="*/ 0 h 6041829"/>
              <a:gd name="connsiteX2" fmla="*/ 4049977 w 5425546"/>
              <a:gd name="connsiteY2" fmla="*/ 156695 h 6041829"/>
              <a:gd name="connsiteX3" fmla="*/ 5425546 w 5425546"/>
              <a:gd name="connsiteY3" fmla="*/ 3073527 h 6041829"/>
              <a:gd name="connsiteX4" fmla="*/ 4049977 w 5425546"/>
              <a:gd name="connsiteY4" fmla="*/ 5990359 h 6041829"/>
              <a:gd name="connsiteX5" fmla="*/ 3981147 w 5425546"/>
              <a:gd name="connsiteY5" fmla="*/ 6041829 h 6041829"/>
              <a:gd name="connsiteX6" fmla="*/ 0 w 5425546"/>
              <a:gd name="connsiteY6" fmla="*/ 6041829 h 604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5546" h="6041829">
                <a:moveTo>
                  <a:pt x="0" y="0"/>
                </a:moveTo>
                <a:lnTo>
                  <a:pt x="3840432" y="0"/>
                </a:lnTo>
                <a:lnTo>
                  <a:pt x="4049977" y="156695"/>
                </a:lnTo>
                <a:cubicBezTo>
                  <a:pt x="4890072" y="850003"/>
                  <a:pt x="5425546" y="1899232"/>
                  <a:pt x="5425546" y="3073527"/>
                </a:cubicBezTo>
                <a:cubicBezTo>
                  <a:pt x="5425546" y="4247823"/>
                  <a:pt x="4890072" y="5297051"/>
                  <a:pt x="4049977" y="5990359"/>
                </a:cubicBezTo>
                <a:lnTo>
                  <a:pt x="3981147" y="6041829"/>
                </a:lnTo>
                <a:lnTo>
                  <a:pt x="0" y="6041829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2540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0" y="851376"/>
            <a:ext cx="5426866" cy="6006625"/>
          </a:xfrm>
          <a:custGeom>
            <a:avLst/>
            <a:gdLst>
              <a:gd name="connsiteX0" fmla="*/ 0 w 5426866"/>
              <a:gd name="connsiteY0" fmla="*/ 0 h 6006625"/>
              <a:gd name="connsiteX1" fmla="*/ 3888828 w 5426866"/>
              <a:gd name="connsiteY1" fmla="*/ 0 h 6006625"/>
              <a:gd name="connsiteX2" fmla="*/ 4051297 w 5426866"/>
              <a:gd name="connsiteY2" fmla="*/ 121492 h 6006625"/>
              <a:gd name="connsiteX3" fmla="*/ 5426866 w 5426866"/>
              <a:gd name="connsiteY3" fmla="*/ 3038324 h 6006625"/>
              <a:gd name="connsiteX4" fmla="*/ 4051297 w 5426866"/>
              <a:gd name="connsiteY4" fmla="*/ 5955156 h 6006625"/>
              <a:gd name="connsiteX5" fmla="*/ 3982468 w 5426866"/>
              <a:gd name="connsiteY5" fmla="*/ 6006625 h 6006625"/>
              <a:gd name="connsiteX6" fmla="*/ 0 w 5426866"/>
              <a:gd name="connsiteY6" fmla="*/ 6006625 h 600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6866" h="6006625">
                <a:moveTo>
                  <a:pt x="0" y="0"/>
                </a:moveTo>
                <a:lnTo>
                  <a:pt x="3888828" y="0"/>
                </a:lnTo>
                <a:lnTo>
                  <a:pt x="4051297" y="121492"/>
                </a:lnTo>
                <a:cubicBezTo>
                  <a:pt x="4891392" y="814800"/>
                  <a:pt x="5426866" y="1864029"/>
                  <a:pt x="5426866" y="3038324"/>
                </a:cubicBezTo>
                <a:cubicBezTo>
                  <a:pt x="5426866" y="4212620"/>
                  <a:pt x="4891392" y="5261848"/>
                  <a:pt x="4051297" y="5955156"/>
                </a:cubicBezTo>
                <a:lnTo>
                  <a:pt x="3982468" y="6006625"/>
                </a:lnTo>
                <a:lnTo>
                  <a:pt x="0" y="6006625"/>
                </a:lnTo>
                <a:close/>
              </a:path>
            </a:pathLst>
          </a:cu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 rot="14052763">
            <a:off x="6917730" y="6042561"/>
            <a:ext cx="938865" cy="93886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5930932" y="4485649"/>
            <a:ext cx="365792" cy="371888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3" b="43953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12469" y="1035987"/>
            <a:ext cx="2351448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chemeClr val="bg1"/>
                </a:solidFill>
                <a:cs typeface="+mn-ea"/>
                <a:sym typeface="+mn-lt"/>
              </a:rPr>
              <a:t>实验原理介绍</a:t>
            </a:r>
            <a:endParaRPr lang="zh-CN" altLang="en-US" sz="2400" spc="12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5883254" y="1696023"/>
            <a:ext cx="5165626" cy="92333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5872903" y="1145249"/>
            <a:ext cx="2525109" cy="42203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实验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原理一</a:t>
            </a:r>
            <a:endParaRPr lang="zh-CN" altLang="en-US" spc="120" dirty="0">
              <a:solidFill>
                <a:srgbClr val="8B0012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69991" y="3014896"/>
            <a:ext cx="5380215" cy="55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Fusce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posuere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544007" y="2533630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 rot="11847834">
            <a:off x="11550932" y="3727948"/>
            <a:ext cx="945072" cy="1928473"/>
          </a:xfrm>
          <a:custGeom>
            <a:avLst/>
            <a:gdLst>
              <a:gd name="connsiteX0" fmla="*/ 606710 w 945072"/>
              <a:gd name="connsiteY0" fmla="*/ 1928473 h 1928473"/>
              <a:gd name="connsiteX1" fmla="*/ 0 w 945072"/>
              <a:gd name="connsiteY1" fmla="*/ 0 h 1928473"/>
              <a:gd name="connsiteX2" fmla="*/ 33513 w 945072"/>
              <a:gd name="connsiteY2" fmla="*/ 3381 h 1928473"/>
              <a:gd name="connsiteX3" fmla="*/ 945072 w 945072"/>
              <a:gd name="connsiteY3" fmla="*/ 1122357 h 1928473"/>
              <a:gd name="connsiteX4" fmla="*/ 684377 w 945072"/>
              <a:gd name="connsiteY4" fmla="*/ 1848892 h 1928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072" h="1928473">
                <a:moveTo>
                  <a:pt x="606710" y="1928473"/>
                </a:moveTo>
                <a:lnTo>
                  <a:pt x="0" y="0"/>
                </a:lnTo>
                <a:lnTo>
                  <a:pt x="33513" y="3381"/>
                </a:lnTo>
                <a:cubicBezTo>
                  <a:pt x="553738" y="109884"/>
                  <a:pt x="945072" y="570400"/>
                  <a:pt x="945072" y="1122357"/>
                </a:cubicBezTo>
                <a:cubicBezTo>
                  <a:pt x="945072" y="1398337"/>
                  <a:pt x="847238" y="1651455"/>
                  <a:pt x="684377" y="1848892"/>
                </a:cubicBezTo>
                <a:close/>
              </a:path>
            </a:pathLst>
          </a:cu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alphaModFix amt="53000"/>
          </a:blip>
          <a:stretch>
            <a:fillRect/>
          </a:stretch>
        </p:blipFill>
        <p:spPr>
          <a:xfrm>
            <a:off x="7406929" y="995384"/>
            <a:ext cx="621846" cy="62184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444128" y="1224763"/>
            <a:ext cx="439126" cy="263011"/>
            <a:chOff x="10297605" y="2752496"/>
            <a:chExt cx="1109043" cy="664252"/>
          </a:xfrm>
        </p:grpSpPr>
        <p:sp>
          <p:nvSpPr>
            <p:cNvPr id="31" name="任意多边形: 形状 30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flipV="1">
            <a:off x="2844649" y="851375"/>
            <a:ext cx="295605" cy="254832"/>
          </a:xfrm>
          <a:prstGeom prst="triangle">
            <a:avLst/>
          </a:prstGeom>
          <a:solidFill>
            <a:srgbClr val="8B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6292837" y="4448893"/>
            <a:ext cx="5165626" cy="92333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AF2125"/>
                </a:solidFill>
                <a:effectLst/>
                <a:latin typeface="-apple-system"/>
              </a:rPr>
              <a:t>西安电子科技大学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是以电子与信息学科为特色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工、理、管、文、经等多学科协调发展的全国重点大学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直属教育部。</a:t>
            </a:r>
            <a:endParaRPr lang="zh-TW" altLang="en-US" b="0" i="0" spc="120" dirty="0">
              <a:solidFill>
                <a:srgbClr val="333333"/>
              </a:solidFill>
              <a:effectLst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44128" y="6088635"/>
            <a:ext cx="5380215" cy="55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, consectetuer adipiscing elit. Maecenas porttitor congue massa.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Fusce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r>
              <a:rPr lang="en-US" altLang="zh-CN" sz="1200" spc="120" dirty="0" err="1">
                <a:solidFill>
                  <a:srgbClr val="E8C5B3"/>
                </a:solidFill>
                <a:cs typeface="+mn-ea"/>
                <a:sym typeface="+mn-lt"/>
              </a:rPr>
              <a:t>posuere</a:t>
            </a:r>
            <a:r>
              <a:rPr lang="en-US" altLang="zh-CN" sz="1200" spc="120" dirty="0">
                <a:solidFill>
                  <a:srgbClr val="E8C5B3"/>
                </a:solidFill>
                <a:cs typeface="+mn-ea"/>
                <a:sym typeface="+mn-lt"/>
              </a:rPr>
              <a:t> </a:t>
            </a:r>
            <a:endParaRPr lang="en-US" altLang="zh-CN" sz="120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91657" y="4005622"/>
            <a:ext cx="2045177" cy="371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实验</a:t>
            </a:r>
            <a:r>
              <a:rPr lang="zh-CN" altLang="en-US" dirty="0">
                <a:solidFill>
                  <a:srgbClr val="8B0012"/>
                </a:solidFill>
                <a:cs typeface="+mn-ea"/>
                <a:sym typeface="+mn-lt"/>
              </a:rPr>
              <a:t>原理二</a:t>
            </a:r>
            <a:endParaRPr lang="zh-CN" altLang="en-US" dirty="0">
              <a:solidFill>
                <a:srgbClr val="8B0012"/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252531" y="4060061"/>
            <a:ext cx="439126" cy="263011"/>
            <a:chOff x="10297605" y="2752496"/>
            <a:chExt cx="1109043" cy="664252"/>
          </a:xfrm>
        </p:grpSpPr>
        <p:sp>
          <p:nvSpPr>
            <p:cNvPr id="42" name="任意多边形: 形状 41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612469" y="1501902"/>
            <a:ext cx="2160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6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8" b="45028"/>
          <a:stretch>
            <a:fillRect/>
          </a:stretch>
        </p:blipFill>
        <p:spPr bwMode="auto">
          <a:xfrm>
            <a:off x="-24000" y="0"/>
            <a:ext cx="12240000" cy="83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0" y="0"/>
            <a:ext cx="12192000" cy="854439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2844649" y="851375"/>
            <a:ext cx="295605" cy="254832"/>
          </a:xfrm>
          <a:prstGeom prst="triangle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16772" y="216072"/>
            <a:ext cx="11138344" cy="422295"/>
            <a:chOff x="516772" y="240946"/>
            <a:chExt cx="11138344" cy="422295"/>
          </a:xfrm>
        </p:grpSpPr>
        <p:sp>
          <p:nvSpPr>
            <p:cNvPr id="7" name="文本框 6"/>
            <p:cNvSpPr txBox="1"/>
            <p:nvPr/>
          </p:nvSpPr>
          <p:spPr>
            <a:xfrm>
              <a:off x="2337363" y="241202"/>
              <a:ext cx="1297517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/>
                  </a:solidFill>
                  <a:cs typeface="+mn-ea"/>
                  <a:sym typeface="+mn-lt"/>
                </a:rPr>
                <a:t>实验方法</a:t>
              </a:r>
              <a:endParaRPr lang="zh-CN" altLang="en-US" spc="12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57955" y="241202"/>
              <a:ext cx="2050818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结果讨论与分析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1848" y="241202"/>
              <a:ext cx="1826302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全文总结展望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1225" y="241202"/>
              <a:ext cx="1297516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科研成果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901815" y="241202"/>
              <a:ext cx="753301" cy="42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致谢</a:t>
              </a:r>
              <a:endParaRPr lang="zh-CN" altLang="en-US" spc="12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6772" y="240946"/>
              <a:ext cx="1297516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pc="12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pc="12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37443" y="6362608"/>
            <a:ext cx="9717115" cy="49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spc="120" dirty="0">
                <a:solidFill>
                  <a:srgbClr val="8B0012"/>
                </a:solidFill>
                <a:cs typeface="+mn-ea"/>
                <a:sym typeface="+mn-lt"/>
              </a:rPr>
              <a:t>Lorem ipsum dolor sit amet</a:t>
            </a:r>
            <a:r>
              <a:rPr lang="en-US" altLang="zh-CN" sz="1050" spc="120" dirty="0">
                <a:cs typeface="+mn-ea"/>
                <a:sym typeface="+mn-lt"/>
              </a:rPr>
              <a:t>, </a:t>
            </a:r>
            <a:r>
              <a:rPr lang="en-US" altLang="zh-CN" sz="1050" spc="120" dirty="0">
                <a:solidFill>
                  <a:srgbClr val="E8C5B3"/>
                </a:solidFill>
                <a:cs typeface="+mn-ea"/>
                <a:sym typeface="+mn-lt"/>
              </a:rPr>
              <a:t>consectetuer adipiscing elit. Maecenas porttitor congue massa. Fusce posuere, magna sed pulvinar ultricies, purus lectus malesuada libero, sit amet commodo magna eros quis </a:t>
            </a:r>
            <a:r>
              <a:rPr lang="en-US" altLang="zh-CN" sz="1050" spc="120" dirty="0" err="1">
                <a:solidFill>
                  <a:srgbClr val="E8C5B3"/>
                </a:solidFill>
                <a:cs typeface="+mn-ea"/>
                <a:sym typeface="+mn-lt"/>
              </a:rPr>
              <a:t>urna</a:t>
            </a:r>
            <a:r>
              <a:rPr lang="en-US" altLang="zh-CN" sz="1050" spc="12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050" spc="12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2469" y="1035987"/>
            <a:ext cx="2351448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120" dirty="0">
                <a:solidFill>
                  <a:srgbClr val="8B0012"/>
                </a:solidFill>
                <a:cs typeface="+mn-ea"/>
                <a:sym typeface="+mn-lt"/>
              </a:rPr>
              <a:t>实验流程</a:t>
            </a:r>
            <a:r>
              <a:rPr lang="zh-CN" altLang="en-US" sz="2400" spc="120" dirty="0">
                <a:cs typeface="+mn-ea"/>
                <a:sym typeface="+mn-lt"/>
              </a:rPr>
              <a:t>介绍</a:t>
            </a:r>
            <a:endParaRPr lang="zh-CN" altLang="en-US" sz="2400" spc="120" dirty="0">
              <a:cs typeface="+mn-ea"/>
              <a:sym typeface="+mn-lt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1131116" y="1595058"/>
            <a:ext cx="4207103" cy="42203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具体说明该实验的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操作流程</a:t>
            </a:r>
            <a:endParaRPr lang="en-US" altLang="zh-CN" spc="120" dirty="0">
              <a:solidFill>
                <a:srgbClr val="8B0012"/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58456" y="2709000"/>
            <a:ext cx="1440447" cy="1440000"/>
          </a:xfrm>
          <a:prstGeom prst="ellipse">
            <a:avLst/>
          </a:prstGeom>
          <a:solidFill>
            <a:srgbClr val="AF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292482" y="2709000"/>
            <a:ext cx="1440447" cy="1440000"/>
          </a:xfrm>
          <a:prstGeom prst="ellipse">
            <a:avLst/>
          </a:prstGeom>
          <a:solidFill>
            <a:srgbClr val="D0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5526508" y="2709000"/>
            <a:ext cx="1440447" cy="1440000"/>
          </a:xfrm>
          <a:prstGeom prst="ellipse">
            <a:avLst/>
          </a:prstGeom>
          <a:solidFill>
            <a:srgbClr val="E8C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7760534" y="2709000"/>
            <a:ext cx="1440447" cy="1440000"/>
          </a:xfrm>
          <a:prstGeom prst="ellipse">
            <a:avLst/>
          </a:prstGeom>
          <a:solidFill>
            <a:srgbClr val="AF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9994560" y="2709000"/>
            <a:ext cx="1440447" cy="1440000"/>
          </a:xfrm>
          <a:prstGeom prst="ellipse">
            <a:avLst/>
          </a:prstGeom>
          <a:solidFill>
            <a:srgbClr val="D08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pc="120">
              <a:cs typeface="+mn-ea"/>
              <a:sym typeface="+mn-lt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611366" y="4483436"/>
            <a:ext cx="1974180" cy="14968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步骤一</a:t>
            </a:r>
            <a:endParaRPr lang="en-US" altLang="zh-CN" spc="12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对使用的</a:t>
            </a:r>
            <a:r>
              <a:rPr lang="zh-CN" altLang="en-US" spc="120" dirty="0">
                <a:cs typeface="+mn-ea"/>
                <a:sym typeface="+mn-lt"/>
              </a:rPr>
              <a:t>初始材料进行简单介绍，配上光学照片。</a:t>
            </a: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2845392" y="4483436"/>
            <a:ext cx="1974180" cy="14968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步骤二</a:t>
            </a:r>
            <a:endParaRPr lang="en-US" altLang="zh-CN" spc="12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对使用的初始材料进行简单介绍，配上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光学照片。</a:t>
            </a:r>
            <a:endParaRPr lang="zh-CN" altLang="en-US" spc="120" dirty="0">
              <a:solidFill>
                <a:srgbClr val="8B0012"/>
              </a:solidFill>
              <a:cs typeface="+mn-ea"/>
              <a:sym typeface="+mn-lt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5079418" y="4483436"/>
            <a:ext cx="1974180" cy="14968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步骤三</a:t>
            </a:r>
            <a:endParaRPr lang="en-US" altLang="zh-CN" spc="12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对使用的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初始材料</a:t>
            </a:r>
            <a:r>
              <a:rPr lang="zh-CN" altLang="en-US" spc="120" dirty="0">
                <a:cs typeface="+mn-ea"/>
                <a:sym typeface="+mn-lt"/>
              </a:rPr>
              <a:t>进行简单介绍，配上光学照片。</a:t>
            </a: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7313444" y="4483436"/>
            <a:ext cx="1974180" cy="14968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步骤四</a:t>
            </a:r>
            <a:endParaRPr lang="en-US" altLang="zh-CN" spc="12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对使用的初始材料进行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简单介绍</a:t>
            </a:r>
            <a:r>
              <a:rPr lang="zh-CN" altLang="en-US" spc="120" dirty="0">
                <a:cs typeface="+mn-ea"/>
                <a:sym typeface="+mn-lt"/>
              </a:rPr>
              <a:t>，配上光学照片。</a:t>
            </a: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9547470" y="4483436"/>
            <a:ext cx="1974180" cy="14968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步骤五</a:t>
            </a:r>
            <a:endParaRPr lang="en-US" altLang="zh-CN" spc="12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对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使用的初始材料</a:t>
            </a:r>
            <a:r>
              <a:rPr lang="zh-CN" altLang="en-US" spc="120" dirty="0">
                <a:cs typeface="+mn-ea"/>
                <a:sym typeface="+mn-lt"/>
              </a:rPr>
              <a:t>进行简单介绍，配上光学照片。</a:t>
            </a:r>
            <a:endParaRPr lang="zh-CN" altLang="en-US" spc="120" dirty="0">
              <a:cs typeface="+mn-ea"/>
              <a:sym typeface="+mn-lt"/>
            </a:endParaRPr>
          </a:p>
        </p:txBody>
      </p:sp>
      <p:sp>
        <p:nvSpPr>
          <p:cNvPr id="12" name="箭头: 虚尾 11"/>
          <p:cNvSpPr/>
          <p:nvPr/>
        </p:nvSpPr>
        <p:spPr>
          <a:xfrm>
            <a:off x="2527830" y="3192498"/>
            <a:ext cx="756000" cy="471868"/>
          </a:xfrm>
          <a:prstGeom prst="stripedRightArrow">
            <a:avLst/>
          </a:prstGeom>
          <a:gradFill flip="none" rotWithShape="1">
            <a:gsLst>
              <a:gs pos="0">
                <a:srgbClr val="E8C5B3"/>
              </a:gs>
              <a:gs pos="100000">
                <a:srgbClr val="8B00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箭头: 虚尾 31"/>
          <p:cNvSpPr/>
          <p:nvPr/>
        </p:nvSpPr>
        <p:spPr>
          <a:xfrm>
            <a:off x="4762783" y="3192498"/>
            <a:ext cx="756000" cy="471868"/>
          </a:xfrm>
          <a:prstGeom prst="stripedRightArrow">
            <a:avLst/>
          </a:prstGeom>
          <a:gradFill flip="none" rotWithShape="1">
            <a:gsLst>
              <a:gs pos="0">
                <a:srgbClr val="E8C5B3"/>
              </a:gs>
              <a:gs pos="100000">
                <a:srgbClr val="8B00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箭头: 虚尾 32"/>
          <p:cNvSpPr/>
          <p:nvPr/>
        </p:nvSpPr>
        <p:spPr>
          <a:xfrm>
            <a:off x="6997736" y="3192498"/>
            <a:ext cx="756000" cy="471868"/>
          </a:xfrm>
          <a:prstGeom prst="stripedRightArrow">
            <a:avLst/>
          </a:prstGeom>
          <a:gradFill flip="none" rotWithShape="1">
            <a:gsLst>
              <a:gs pos="0">
                <a:srgbClr val="E8C5B3"/>
              </a:gs>
              <a:gs pos="100000">
                <a:srgbClr val="8B00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箭头: 虚尾 33"/>
          <p:cNvSpPr/>
          <p:nvPr/>
        </p:nvSpPr>
        <p:spPr>
          <a:xfrm>
            <a:off x="9232688" y="3192498"/>
            <a:ext cx="756000" cy="471868"/>
          </a:xfrm>
          <a:prstGeom prst="stripedRightArrow">
            <a:avLst/>
          </a:prstGeom>
          <a:gradFill flip="none" rotWithShape="1">
            <a:gsLst>
              <a:gs pos="0">
                <a:srgbClr val="E8C5B3"/>
              </a:gs>
              <a:gs pos="100000">
                <a:srgbClr val="8B001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11365" y="2010912"/>
            <a:ext cx="11254569" cy="423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20" dirty="0">
                <a:cs typeface="+mn-ea"/>
                <a:sym typeface="+mn-lt"/>
              </a:rPr>
              <a:t>一般情况下可以添加图片的方式来表达，然后配合口头表述整个实验过程，</a:t>
            </a:r>
            <a:r>
              <a:rPr lang="zh-CN" altLang="en-US" spc="120" dirty="0">
                <a:solidFill>
                  <a:srgbClr val="8B0012"/>
                </a:solidFill>
                <a:cs typeface="+mn-ea"/>
                <a:sym typeface="+mn-lt"/>
              </a:rPr>
              <a:t>对其中关键细节要加以说明</a:t>
            </a:r>
            <a:r>
              <a:rPr lang="zh-CN" altLang="en-US" spc="120" dirty="0">
                <a:cs typeface="+mn-ea"/>
                <a:sym typeface="+mn-lt"/>
              </a:rPr>
              <a:t>。</a:t>
            </a:r>
            <a:endParaRPr lang="zh-CN" altLang="en-US" spc="120" dirty="0"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04841" y="1674572"/>
            <a:ext cx="439126" cy="263011"/>
            <a:chOff x="10297605" y="2752496"/>
            <a:chExt cx="1109043" cy="664252"/>
          </a:xfrm>
        </p:grpSpPr>
        <p:sp>
          <p:nvSpPr>
            <p:cNvPr id="38" name="任意多边形: 形状 37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26404" y="4594464"/>
            <a:ext cx="439126" cy="263011"/>
            <a:chOff x="10297605" y="2752496"/>
            <a:chExt cx="1109043" cy="664252"/>
          </a:xfrm>
        </p:grpSpPr>
        <p:sp>
          <p:nvSpPr>
            <p:cNvPr id="41" name="任意多边形: 形状 40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963917" y="4594464"/>
            <a:ext cx="439126" cy="263011"/>
            <a:chOff x="10297605" y="2752496"/>
            <a:chExt cx="1109043" cy="664252"/>
          </a:xfrm>
        </p:grpSpPr>
        <p:sp>
          <p:nvSpPr>
            <p:cNvPr id="44" name="任意多边形: 形状 43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183364" y="4594464"/>
            <a:ext cx="439126" cy="263011"/>
            <a:chOff x="10297605" y="2752496"/>
            <a:chExt cx="1109043" cy="664252"/>
          </a:xfrm>
        </p:grpSpPr>
        <p:sp>
          <p:nvSpPr>
            <p:cNvPr id="47" name="任意多边形: 形状 46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425436" y="4594464"/>
            <a:ext cx="439126" cy="263011"/>
            <a:chOff x="10297605" y="2752496"/>
            <a:chExt cx="1109043" cy="664252"/>
          </a:xfrm>
        </p:grpSpPr>
        <p:sp>
          <p:nvSpPr>
            <p:cNvPr id="52" name="任意多边形: 形状 51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611161" y="4594464"/>
            <a:ext cx="439126" cy="263011"/>
            <a:chOff x="10297605" y="2752496"/>
            <a:chExt cx="1109043" cy="664252"/>
          </a:xfrm>
        </p:grpSpPr>
        <p:sp>
          <p:nvSpPr>
            <p:cNvPr id="55" name="任意多边形: 形状 54"/>
            <p:cNvSpPr/>
            <p:nvPr/>
          </p:nvSpPr>
          <p:spPr>
            <a:xfrm>
              <a:off x="10571572" y="2752496"/>
              <a:ext cx="835076" cy="525188"/>
            </a:xfrm>
            <a:custGeom>
              <a:avLst/>
              <a:gdLst>
                <a:gd name="connsiteX0" fmla="*/ 34766 w 835076"/>
                <a:gd name="connsiteY0" fmla="*/ 0 h 525188"/>
                <a:gd name="connsiteX1" fmla="*/ 835076 w 835076"/>
                <a:gd name="connsiteY1" fmla="*/ 0 h 525188"/>
                <a:gd name="connsiteX2" fmla="*/ 703779 w 835076"/>
                <a:gd name="connsiteY2" fmla="*/ 525188 h 525188"/>
                <a:gd name="connsiteX3" fmla="*/ 561109 w 835076"/>
                <a:gd name="connsiteY3" fmla="*/ 525188 h 525188"/>
                <a:gd name="connsiteX4" fmla="*/ 657640 w 835076"/>
                <a:gd name="connsiteY4" fmla="*/ 139064 h 525188"/>
                <a:gd name="connsiteX5" fmla="*/ 0 w 835076"/>
                <a:gd name="connsiteY5" fmla="*/ 139064 h 525188"/>
                <a:gd name="connsiteX6" fmla="*/ 34766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34766" y="0"/>
                  </a:moveTo>
                  <a:lnTo>
                    <a:pt x="835076" y="0"/>
                  </a:lnTo>
                  <a:lnTo>
                    <a:pt x="703779" y="525188"/>
                  </a:lnTo>
                  <a:lnTo>
                    <a:pt x="561109" y="525188"/>
                  </a:lnTo>
                  <a:lnTo>
                    <a:pt x="657640" y="139064"/>
                  </a:lnTo>
                  <a:lnTo>
                    <a:pt x="0" y="139064"/>
                  </a:lnTo>
                  <a:lnTo>
                    <a:pt x="34766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0297605" y="2891560"/>
              <a:ext cx="835076" cy="525188"/>
            </a:xfrm>
            <a:custGeom>
              <a:avLst/>
              <a:gdLst>
                <a:gd name="connsiteX0" fmla="*/ 131297 w 835076"/>
                <a:gd name="connsiteY0" fmla="*/ 0 h 525188"/>
                <a:gd name="connsiteX1" fmla="*/ 273967 w 835076"/>
                <a:gd name="connsiteY1" fmla="*/ 0 h 525188"/>
                <a:gd name="connsiteX2" fmla="*/ 177436 w 835076"/>
                <a:gd name="connsiteY2" fmla="*/ 386124 h 525188"/>
                <a:gd name="connsiteX3" fmla="*/ 835076 w 835076"/>
                <a:gd name="connsiteY3" fmla="*/ 386124 h 525188"/>
                <a:gd name="connsiteX4" fmla="*/ 800310 w 835076"/>
                <a:gd name="connsiteY4" fmla="*/ 525188 h 525188"/>
                <a:gd name="connsiteX5" fmla="*/ 0 w 835076"/>
                <a:gd name="connsiteY5" fmla="*/ 525188 h 525188"/>
                <a:gd name="connsiteX6" fmla="*/ 131297 w 835076"/>
                <a:gd name="connsiteY6" fmla="*/ 0 h 5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76" h="525188">
                  <a:moveTo>
                    <a:pt x="131297" y="0"/>
                  </a:moveTo>
                  <a:lnTo>
                    <a:pt x="273967" y="0"/>
                  </a:lnTo>
                  <a:lnTo>
                    <a:pt x="177436" y="386124"/>
                  </a:lnTo>
                  <a:lnTo>
                    <a:pt x="835076" y="386124"/>
                  </a:lnTo>
                  <a:lnTo>
                    <a:pt x="800310" y="525188"/>
                  </a:lnTo>
                  <a:lnTo>
                    <a:pt x="0" y="525188"/>
                  </a:lnTo>
                  <a:lnTo>
                    <a:pt x="131297" y="0"/>
                  </a:lnTo>
                  <a:close/>
                </a:path>
              </a:pathLst>
            </a:custGeom>
            <a:solidFill>
              <a:srgbClr val="E8C5B3"/>
            </a:solidFill>
            <a:ln w="28575">
              <a:solidFill>
                <a:srgbClr val="8B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12469" y="1501902"/>
            <a:ext cx="2160000" cy="36000"/>
          </a:xfrm>
          <a:prstGeom prst="rect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7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7" b="30817"/>
          <a:stretch>
            <a:fillRect/>
          </a:stretch>
        </p:blipFill>
        <p:spPr bwMode="auto">
          <a:xfrm>
            <a:off x="-24000" y="0"/>
            <a:ext cx="12240000" cy="313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3130746"/>
          </a:xfrm>
          <a:prstGeom prst="rect">
            <a:avLst/>
          </a:prstGeom>
          <a:solidFill>
            <a:srgbClr val="AF212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0552193" y="4364109"/>
            <a:ext cx="646023" cy="646331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510701" y="5300729"/>
            <a:ext cx="1268557" cy="1269162"/>
          </a:xfrm>
          <a:prstGeom prst="ellipse">
            <a:avLst/>
          </a:prstGeom>
          <a:gradFill flip="none" rotWithShape="1">
            <a:gsLst>
              <a:gs pos="74000">
                <a:srgbClr val="E8C5B3">
                  <a:alpha val="46000"/>
                </a:srgbClr>
              </a:gs>
              <a:gs pos="44000">
                <a:srgbClr val="8B0012">
                  <a:alpha val="50000"/>
                </a:srgbClr>
              </a:gs>
              <a:gs pos="100000">
                <a:srgbClr val="D08A75">
                  <a:alpha val="5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016724" y="1564968"/>
            <a:ext cx="879020" cy="8794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66541" y="2106471"/>
            <a:ext cx="649040" cy="64935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12449523">
            <a:off x="35064" y="4482410"/>
            <a:ext cx="1533600" cy="3128258"/>
            <a:chOff x="993783" y="2334853"/>
            <a:chExt cx="1533600" cy="3128258"/>
          </a:xfrm>
        </p:grpSpPr>
        <p:sp>
          <p:nvSpPr>
            <p:cNvPr id="49" name="椭圆 48"/>
            <p:cNvSpPr/>
            <p:nvPr/>
          </p:nvSpPr>
          <p:spPr>
            <a:xfrm>
              <a:off x="993783" y="2334853"/>
              <a:ext cx="1533600" cy="1534332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437572" y="4183641"/>
              <a:ext cx="646023" cy="646331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601318" y="5144428"/>
              <a:ext cx="318531" cy="318683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112684" y="3626363"/>
            <a:ext cx="4103646" cy="714886"/>
            <a:chOff x="5486321" y="1709061"/>
            <a:chExt cx="4103646" cy="714886"/>
          </a:xfrm>
        </p:grpSpPr>
        <p:sp>
          <p:nvSpPr>
            <p:cNvPr id="62" name="文本框 61" descr="章节标题1"/>
            <p:cNvSpPr txBox="1"/>
            <p:nvPr/>
          </p:nvSpPr>
          <p:spPr>
            <a:xfrm>
              <a:off x="5486321" y="1709061"/>
              <a:ext cx="4103646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2400" b="1" spc="300">
                  <a:solidFill>
                    <a:srgbClr val="646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l"/>
              <a:r>
                <a:rPr lang="zh-CN" altLang="en-US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结果讨论与分析</a:t>
              </a:r>
              <a:endParaRPr kumimoji="0" lang="zh-CN" altLang="en-US" b="1" i="0" u="none" strike="noStrike" kern="1200" cap="none" spc="3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文本框 62" descr="章节概要1"/>
            <p:cNvSpPr txBox="1"/>
            <p:nvPr/>
          </p:nvSpPr>
          <p:spPr>
            <a:xfrm>
              <a:off x="5496384" y="2104436"/>
              <a:ext cx="4083520" cy="31951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 spc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pPr lvl="0" algn="just"/>
              <a:r>
                <a:rPr lang="en-US" altLang="zh-CN" sz="1100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Results Discussion and analysis</a:t>
              </a:r>
              <a:endParaRPr kumimoji="0" lang="zh-TW" altLang="en-US" sz="1100" b="0" i="0" u="none" strike="noStrike" kern="1200" cap="none" spc="20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1599225" y="6334780"/>
            <a:ext cx="899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8B0012"/>
                </a:solidFill>
                <a:cs typeface="+mn-ea"/>
                <a:sym typeface="+mn-lt"/>
              </a:rPr>
              <a:t>Lorem ipsum dolor sit amet, 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consectetuer adipiscing elit. Maecenas porttitor congue massa. Fusce posuere, magna sed pulvinar ultricies, purus lectus malesuada libero, sit amet commodo </a:t>
            </a:r>
            <a:r>
              <a:rPr lang="en-US" altLang="zh-CN" sz="1200" dirty="0">
                <a:solidFill>
                  <a:srgbClr val="8B0012"/>
                </a:solidFill>
                <a:cs typeface="+mn-ea"/>
                <a:sym typeface="+mn-lt"/>
              </a:rPr>
              <a:t>magna eros quis </a:t>
            </a:r>
            <a:r>
              <a:rPr lang="en-US" altLang="zh-CN" sz="1200" dirty="0" err="1">
                <a:solidFill>
                  <a:srgbClr val="8B0012"/>
                </a:solidFill>
                <a:cs typeface="+mn-ea"/>
                <a:sym typeface="+mn-lt"/>
              </a:rPr>
              <a:t>urna</a:t>
            </a:r>
            <a:r>
              <a:rPr lang="en-US" altLang="zh-CN" sz="1200" dirty="0">
                <a:solidFill>
                  <a:srgbClr val="E8C5B3"/>
                </a:solidFill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rgbClr val="E8C5B3"/>
              </a:solidFill>
              <a:cs typeface="+mn-ea"/>
              <a:sym typeface="+mn-lt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697563" y="2804879"/>
            <a:ext cx="560672" cy="560940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077299" y="3479806"/>
            <a:ext cx="1008000" cy="1008000"/>
            <a:chOff x="3003410" y="2891974"/>
            <a:chExt cx="1008000" cy="1008000"/>
          </a:xfrm>
        </p:grpSpPr>
        <p:sp>
          <p:nvSpPr>
            <p:cNvPr id="75" name="椭圆 74"/>
            <p:cNvSpPr/>
            <p:nvPr/>
          </p:nvSpPr>
          <p:spPr>
            <a:xfrm>
              <a:off x="3003410" y="2891974"/>
              <a:ext cx="1008000" cy="1008000"/>
            </a:xfrm>
            <a:prstGeom prst="ellipse">
              <a:avLst/>
            </a:prstGeom>
            <a:gradFill flip="none" rotWithShape="1">
              <a:gsLst>
                <a:gs pos="74000">
                  <a:srgbClr val="E8C5B3"/>
                </a:gs>
                <a:gs pos="33000">
                  <a:srgbClr val="8B0012"/>
                </a:gs>
                <a:gs pos="100000">
                  <a:srgbClr val="D08A7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glow rad="12700">
                <a:srgbClr val="8B0012">
                  <a:alpha val="40000"/>
                </a:srgbClr>
              </a:glow>
              <a:softEdge rad="127000"/>
            </a:effectLst>
            <a:scene3d>
              <a:camera prst="orthographicFront"/>
              <a:lightRig rig="threePt" dir="t"/>
            </a:scene3d>
            <a:sp3d>
              <a:bevelB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文本框 75" descr="章节序号1"/>
            <p:cNvSpPr txBox="1"/>
            <p:nvPr/>
          </p:nvSpPr>
          <p:spPr>
            <a:xfrm>
              <a:off x="3003410" y="3015233"/>
              <a:ext cx="1008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1" u="none" strike="noStrike" kern="1200" cap="none" spc="-50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4400" b="1" i="1" u="none" strike="noStrike" kern="1200" cap="none" spc="-50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7" name="椭圆 76"/>
          <p:cNvSpPr/>
          <p:nvPr/>
        </p:nvSpPr>
        <p:spPr>
          <a:xfrm rot="17895183">
            <a:off x="5553229" y="5472110"/>
            <a:ext cx="221797" cy="221903"/>
          </a:xfrm>
          <a:prstGeom prst="ellipse">
            <a:avLst/>
          </a:prstGeom>
          <a:gradFill flip="none" rotWithShape="1">
            <a:gsLst>
              <a:gs pos="74000">
                <a:srgbClr val="E8C5B3"/>
              </a:gs>
              <a:gs pos="33000">
                <a:srgbClr val="8B0012"/>
              </a:gs>
              <a:gs pos="100000">
                <a:srgbClr val="D08A7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glow rad="12700">
              <a:srgbClr val="8B0012">
                <a:alpha val="40000"/>
              </a:srgbClr>
            </a:glow>
            <a:softEdge rad="127000"/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405888" y="1358157"/>
            <a:ext cx="1072989" cy="10729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6425079" y="3859275"/>
            <a:ext cx="833156" cy="83791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1100619" y="6396335"/>
            <a:ext cx="109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spc="120" dirty="0">
                <a:solidFill>
                  <a:srgbClr val="8B0012"/>
                </a:solidFill>
                <a:cs typeface="+mn-ea"/>
                <a:sym typeface="+mn-lt"/>
              </a:rPr>
              <a:t>8</a:t>
            </a:r>
            <a:r>
              <a:rPr lang="en-US" altLang="zh-CN" sz="2400" spc="120" dirty="0">
                <a:solidFill>
                  <a:srgbClr val="D08A75"/>
                </a:solidFill>
                <a:cs typeface="+mn-ea"/>
                <a:sym typeface="+mn-lt"/>
              </a:rPr>
              <a:t>/21</a:t>
            </a:r>
            <a:endParaRPr lang="zh-CN" altLang="en-US" sz="2400" spc="120" dirty="0">
              <a:solidFill>
                <a:srgbClr val="D08A7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NGQxZDI3YWY1NGNlNGE5NDdhMDQ3NjgxNmM4MjhlZD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rfvc54k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B0012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pc="12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400" spc="120" dirty="0"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7336</Words>
  <Application>WPS 演示</Application>
  <PresentationFormat>宽屏</PresentationFormat>
  <Paragraphs>479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微软雅黑 Light</vt:lpstr>
      <vt:lpstr>-apple-system</vt:lpstr>
      <vt:lpstr>Segoe Print</vt:lpstr>
      <vt:lpstr>思源黑体 CN Normal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Mrs.C小仙儿</cp:lastModifiedBy>
  <cp:revision>2</cp:revision>
  <dcterms:created xsi:type="dcterms:W3CDTF">2023-12-06T02:47:00Z</dcterms:created>
  <dcterms:modified xsi:type="dcterms:W3CDTF">2023-12-06T03:07:44Z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2D2E95F590654954A1B92BE1156D4817_12</vt:lpwstr>
  </property>
  <property fmtid="{D5CDD505-2E9C-101B-9397-08002B2CF9AE}" pid="3" name="KSOProductBuildVer">
    <vt:lpwstr>2052-12.1.0.15712</vt:lpwstr>
  </property>
</Properties>
</file>